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34475" cy="12179300" type="ledg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snapToObjects="1">
      <p:cViewPr varScale="1">
        <p:scale>
          <a:sx n="62" d="100"/>
          <a:sy n="62" d="100"/>
        </p:scale>
        <p:origin x="30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3920D-0694-CA4A-BBF4-48F1F9C980F0}" type="datetimeFigureOut">
              <a:rPr lang="en-BD" smtClean="0"/>
              <a:t>14/5/22</a:t>
            </a:fld>
            <a:endParaRPr lang="en-BD"/>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B1FA6-3130-0E4C-92C3-F274E73B929D}" type="slidenum">
              <a:rPr lang="en-BD" smtClean="0"/>
              <a:t>‹#›</a:t>
            </a:fld>
            <a:endParaRPr lang="en-BD"/>
          </a:p>
        </p:txBody>
      </p:sp>
    </p:spTree>
    <p:extLst>
      <p:ext uri="{BB962C8B-B14F-4D97-AF65-F5344CB8AC3E}">
        <p14:creationId xmlns:p14="http://schemas.microsoft.com/office/powerpoint/2010/main" val="3472001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086" y="1993233"/>
            <a:ext cx="7764304" cy="4240201"/>
          </a:xfrm>
        </p:spPr>
        <p:txBody>
          <a:bodyPr anchor="b"/>
          <a:lstStyle>
            <a:lvl1pPr algn="ctr">
              <a:defRPr sz="5994"/>
            </a:lvl1pPr>
          </a:lstStyle>
          <a:p>
            <a:r>
              <a:rPr lang="en-GB"/>
              <a:t>Click to edit Master title style</a:t>
            </a:r>
            <a:endParaRPr lang="en-US" dirty="0"/>
          </a:p>
        </p:txBody>
      </p:sp>
      <p:sp>
        <p:nvSpPr>
          <p:cNvPr id="3" name="Subtitle 2"/>
          <p:cNvSpPr>
            <a:spLocks noGrp="1"/>
          </p:cNvSpPr>
          <p:nvPr>
            <p:ph type="subTitle" idx="1"/>
          </p:nvPr>
        </p:nvSpPr>
        <p:spPr>
          <a:xfrm>
            <a:off x="1141810" y="6396953"/>
            <a:ext cx="6850856" cy="2940511"/>
          </a:xfrm>
        </p:spPr>
        <p:txBody>
          <a:bodyPr/>
          <a:lstStyle>
            <a:lvl1pPr marL="0" indent="0" algn="ctr">
              <a:buNone/>
              <a:defRPr sz="2398"/>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0DF7C62-FA0C-0F40-B5D2-2607208C6D43}" type="datetime1">
              <a:rPr lang="en-US" smtClean="0"/>
              <a:t>5/14/22</a:t>
            </a:fld>
            <a:endParaRPr lang="en-BD"/>
          </a:p>
        </p:txBody>
      </p:sp>
      <p:sp>
        <p:nvSpPr>
          <p:cNvPr id="5" name="Footer Placeholder 4"/>
          <p:cNvSpPr>
            <a:spLocks noGrp="1"/>
          </p:cNvSpPr>
          <p:nvPr>
            <p:ph type="ftr" sz="quarter" idx="11"/>
          </p:nvPr>
        </p:nvSpPr>
        <p:spPr/>
        <p:txBody>
          <a:bodyPr/>
          <a:lstStyle/>
          <a:p>
            <a:endParaRPr lang="en-BD"/>
          </a:p>
        </p:txBody>
      </p:sp>
      <p:sp>
        <p:nvSpPr>
          <p:cNvPr id="6" name="Slide Number Placeholder 5"/>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3825285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A66DB3A-0168-9541-81BB-7835F3636B90}" type="datetime1">
              <a:rPr lang="en-US" smtClean="0"/>
              <a:t>5/14/22</a:t>
            </a:fld>
            <a:endParaRPr lang="en-BD"/>
          </a:p>
        </p:txBody>
      </p:sp>
      <p:sp>
        <p:nvSpPr>
          <p:cNvPr id="5" name="Footer Placeholder 4"/>
          <p:cNvSpPr>
            <a:spLocks noGrp="1"/>
          </p:cNvSpPr>
          <p:nvPr>
            <p:ph type="ftr" sz="quarter" idx="11"/>
          </p:nvPr>
        </p:nvSpPr>
        <p:spPr/>
        <p:txBody>
          <a:bodyPr/>
          <a:lstStyle/>
          <a:p>
            <a:endParaRPr lang="en-BD"/>
          </a:p>
        </p:txBody>
      </p:sp>
      <p:sp>
        <p:nvSpPr>
          <p:cNvPr id="6" name="Slide Number Placeholder 5"/>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198520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6859" y="648435"/>
            <a:ext cx="1969621" cy="1032139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7995" y="648435"/>
            <a:ext cx="5794683" cy="1032139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993F4B7-E82E-C74B-9B0F-C4908277CB09}" type="datetime1">
              <a:rPr lang="en-US" smtClean="0"/>
              <a:t>5/14/22</a:t>
            </a:fld>
            <a:endParaRPr lang="en-BD"/>
          </a:p>
        </p:txBody>
      </p:sp>
      <p:sp>
        <p:nvSpPr>
          <p:cNvPr id="5" name="Footer Placeholder 4"/>
          <p:cNvSpPr>
            <a:spLocks noGrp="1"/>
          </p:cNvSpPr>
          <p:nvPr>
            <p:ph type="ftr" sz="quarter" idx="11"/>
          </p:nvPr>
        </p:nvSpPr>
        <p:spPr/>
        <p:txBody>
          <a:bodyPr/>
          <a:lstStyle/>
          <a:p>
            <a:endParaRPr lang="en-BD"/>
          </a:p>
        </p:txBody>
      </p:sp>
      <p:sp>
        <p:nvSpPr>
          <p:cNvPr id="6" name="Slide Number Placeholder 5"/>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402637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AD9A53A-6F88-1744-B32A-0F6F82464519}" type="datetime1">
              <a:rPr lang="en-US" smtClean="0"/>
              <a:t>5/14/22</a:t>
            </a:fld>
            <a:endParaRPr lang="en-BD"/>
          </a:p>
        </p:txBody>
      </p:sp>
      <p:sp>
        <p:nvSpPr>
          <p:cNvPr id="5" name="Footer Placeholder 4"/>
          <p:cNvSpPr>
            <a:spLocks noGrp="1"/>
          </p:cNvSpPr>
          <p:nvPr>
            <p:ph type="ftr" sz="quarter" idx="11"/>
          </p:nvPr>
        </p:nvSpPr>
        <p:spPr/>
        <p:txBody>
          <a:bodyPr/>
          <a:lstStyle/>
          <a:p>
            <a:endParaRPr lang="en-BD"/>
          </a:p>
        </p:txBody>
      </p:sp>
      <p:sp>
        <p:nvSpPr>
          <p:cNvPr id="6" name="Slide Number Placeholder 5"/>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1331577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238" y="3036371"/>
            <a:ext cx="7878485" cy="5066250"/>
          </a:xfrm>
        </p:spPr>
        <p:txBody>
          <a:bodyPr anchor="b"/>
          <a:lstStyle>
            <a:lvl1pPr>
              <a:defRPr sz="5994"/>
            </a:lvl1pPr>
          </a:lstStyle>
          <a:p>
            <a:r>
              <a:rPr lang="en-GB"/>
              <a:t>Click to edit Master title style</a:t>
            </a:r>
            <a:endParaRPr lang="en-US" dirty="0"/>
          </a:p>
        </p:txBody>
      </p:sp>
      <p:sp>
        <p:nvSpPr>
          <p:cNvPr id="3" name="Text Placeholder 2"/>
          <p:cNvSpPr>
            <a:spLocks noGrp="1"/>
          </p:cNvSpPr>
          <p:nvPr>
            <p:ph type="body" idx="1"/>
          </p:nvPr>
        </p:nvSpPr>
        <p:spPr>
          <a:xfrm>
            <a:off x="623238" y="8150549"/>
            <a:ext cx="7878485" cy="2664221"/>
          </a:xfrm>
        </p:spPr>
        <p:txBody>
          <a:bodyPr/>
          <a:lstStyle>
            <a:lvl1pPr marL="0" indent="0">
              <a:buNone/>
              <a:defRPr sz="2398">
                <a:solidFill>
                  <a:schemeClr val="tx1"/>
                </a:solidFill>
              </a:defRPr>
            </a:lvl1pPr>
            <a:lvl2pPr marL="456743" indent="0">
              <a:buNone/>
              <a:defRPr sz="1998">
                <a:solidFill>
                  <a:schemeClr val="tx1">
                    <a:tint val="75000"/>
                  </a:schemeClr>
                </a:solidFill>
              </a:defRPr>
            </a:lvl2pPr>
            <a:lvl3pPr marL="913486" indent="0">
              <a:buNone/>
              <a:defRPr sz="1798">
                <a:solidFill>
                  <a:schemeClr val="tx1">
                    <a:tint val="75000"/>
                  </a:schemeClr>
                </a:solidFill>
              </a:defRPr>
            </a:lvl3pPr>
            <a:lvl4pPr marL="1370228" indent="0">
              <a:buNone/>
              <a:defRPr sz="1598">
                <a:solidFill>
                  <a:schemeClr val="tx1">
                    <a:tint val="75000"/>
                  </a:schemeClr>
                </a:solidFill>
              </a:defRPr>
            </a:lvl4pPr>
            <a:lvl5pPr marL="1826971" indent="0">
              <a:buNone/>
              <a:defRPr sz="1598">
                <a:solidFill>
                  <a:schemeClr val="tx1">
                    <a:tint val="75000"/>
                  </a:schemeClr>
                </a:solidFill>
              </a:defRPr>
            </a:lvl5pPr>
            <a:lvl6pPr marL="2283714" indent="0">
              <a:buNone/>
              <a:defRPr sz="1598">
                <a:solidFill>
                  <a:schemeClr val="tx1">
                    <a:tint val="75000"/>
                  </a:schemeClr>
                </a:solidFill>
              </a:defRPr>
            </a:lvl6pPr>
            <a:lvl7pPr marL="2740457" indent="0">
              <a:buNone/>
              <a:defRPr sz="1598">
                <a:solidFill>
                  <a:schemeClr val="tx1">
                    <a:tint val="75000"/>
                  </a:schemeClr>
                </a:solidFill>
              </a:defRPr>
            </a:lvl7pPr>
            <a:lvl8pPr marL="3197200" indent="0">
              <a:buNone/>
              <a:defRPr sz="1598">
                <a:solidFill>
                  <a:schemeClr val="tx1">
                    <a:tint val="75000"/>
                  </a:schemeClr>
                </a:solidFill>
              </a:defRPr>
            </a:lvl8pPr>
            <a:lvl9pPr marL="3653942" indent="0">
              <a:buNone/>
              <a:defRPr sz="1598">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490F4E2-3470-3F44-ACC2-7815716E8902}" type="datetime1">
              <a:rPr lang="en-US" smtClean="0"/>
              <a:t>5/14/22</a:t>
            </a:fld>
            <a:endParaRPr lang="en-BD"/>
          </a:p>
        </p:txBody>
      </p:sp>
      <p:sp>
        <p:nvSpPr>
          <p:cNvPr id="5" name="Footer Placeholder 4"/>
          <p:cNvSpPr>
            <a:spLocks noGrp="1"/>
          </p:cNvSpPr>
          <p:nvPr>
            <p:ph type="ftr" sz="quarter" idx="11"/>
          </p:nvPr>
        </p:nvSpPr>
        <p:spPr/>
        <p:txBody>
          <a:bodyPr/>
          <a:lstStyle/>
          <a:p>
            <a:endParaRPr lang="en-BD"/>
          </a:p>
        </p:txBody>
      </p:sp>
      <p:sp>
        <p:nvSpPr>
          <p:cNvPr id="6" name="Slide Number Placeholder 5"/>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1502514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7995" y="3242175"/>
            <a:ext cx="3882152" cy="77276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4328" y="3242175"/>
            <a:ext cx="3882152" cy="77276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0BDC89A-FBC4-9D49-B81F-1A0F6157083F}" type="datetime1">
              <a:rPr lang="en-US" smtClean="0"/>
              <a:t>5/14/22</a:t>
            </a:fld>
            <a:endParaRPr lang="en-BD"/>
          </a:p>
        </p:txBody>
      </p:sp>
      <p:sp>
        <p:nvSpPr>
          <p:cNvPr id="6" name="Footer Placeholder 5"/>
          <p:cNvSpPr>
            <a:spLocks noGrp="1"/>
          </p:cNvSpPr>
          <p:nvPr>
            <p:ph type="ftr" sz="quarter" idx="11"/>
          </p:nvPr>
        </p:nvSpPr>
        <p:spPr/>
        <p:txBody>
          <a:bodyPr/>
          <a:lstStyle/>
          <a:p>
            <a:endParaRPr lang="en-BD"/>
          </a:p>
        </p:txBody>
      </p:sp>
      <p:sp>
        <p:nvSpPr>
          <p:cNvPr id="7" name="Slide Number Placeholder 6"/>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1477850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185" y="648437"/>
            <a:ext cx="7878485" cy="235410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186" y="2985621"/>
            <a:ext cx="3864310" cy="1463207"/>
          </a:xfrm>
        </p:spPr>
        <p:txBody>
          <a:bodyPr anchor="b"/>
          <a:lstStyle>
            <a:lvl1pPr marL="0" indent="0">
              <a:buNone/>
              <a:defRPr sz="2398" b="1"/>
            </a:lvl1pPr>
            <a:lvl2pPr marL="456743" indent="0">
              <a:buNone/>
              <a:defRPr sz="1998" b="1"/>
            </a:lvl2pPr>
            <a:lvl3pPr marL="913486" indent="0">
              <a:buNone/>
              <a:defRPr sz="1798" b="1"/>
            </a:lvl3pPr>
            <a:lvl4pPr marL="1370228" indent="0">
              <a:buNone/>
              <a:defRPr sz="1598" b="1"/>
            </a:lvl4pPr>
            <a:lvl5pPr marL="1826971" indent="0">
              <a:buNone/>
              <a:defRPr sz="1598" b="1"/>
            </a:lvl5pPr>
            <a:lvl6pPr marL="2283714" indent="0">
              <a:buNone/>
              <a:defRPr sz="1598" b="1"/>
            </a:lvl6pPr>
            <a:lvl7pPr marL="2740457" indent="0">
              <a:buNone/>
              <a:defRPr sz="1598" b="1"/>
            </a:lvl7pPr>
            <a:lvl8pPr marL="3197200" indent="0">
              <a:buNone/>
              <a:defRPr sz="1598" b="1"/>
            </a:lvl8pPr>
            <a:lvl9pPr marL="3653942" indent="0">
              <a:buNone/>
              <a:defRPr sz="1598" b="1"/>
            </a:lvl9pPr>
          </a:lstStyle>
          <a:p>
            <a:pPr lvl="0"/>
            <a:r>
              <a:rPr lang="en-GB"/>
              <a:t>Click to edit Master text styles</a:t>
            </a:r>
          </a:p>
        </p:txBody>
      </p:sp>
      <p:sp>
        <p:nvSpPr>
          <p:cNvPr id="4" name="Content Placeholder 3"/>
          <p:cNvSpPr>
            <a:spLocks noGrp="1"/>
          </p:cNvSpPr>
          <p:nvPr>
            <p:ph sz="half" idx="2"/>
          </p:nvPr>
        </p:nvSpPr>
        <p:spPr>
          <a:xfrm>
            <a:off x="629186" y="4448828"/>
            <a:ext cx="3864310" cy="65435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4328" y="2985621"/>
            <a:ext cx="3883342" cy="1463207"/>
          </a:xfrm>
        </p:spPr>
        <p:txBody>
          <a:bodyPr anchor="b"/>
          <a:lstStyle>
            <a:lvl1pPr marL="0" indent="0">
              <a:buNone/>
              <a:defRPr sz="2398" b="1"/>
            </a:lvl1pPr>
            <a:lvl2pPr marL="456743" indent="0">
              <a:buNone/>
              <a:defRPr sz="1998" b="1"/>
            </a:lvl2pPr>
            <a:lvl3pPr marL="913486" indent="0">
              <a:buNone/>
              <a:defRPr sz="1798" b="1"/>
            </a:lvl3pPr>
            <a:lvl4pPr marL="1370228" indent="0">
              <a:buNone/>
              <a:defRPr sz="1598" b="1"/>
            </a:lvl4pPr>
            <a:lvl5pPr marL="1826971" indent="0">
              <a:buNone/>
              <a:defRPr sz="1598" b="1"/>
            </a:lvl5pPr>
            <a:lvl6pPr marL="2283714" indent="0">
              <a:buNone/>
              <a:defRPr sz="1598" b="1"/>
            </a:lvl6pPr>
            <a:lvl7pPr marL="2740457" indent="0">
              <a:buNone/>
              <a:defRPr sz="1598" b="1"/>
            </a:lvl7pPr>
            <a:lvl8pPr marL="3197200" indent="0">
              <a:buNone/>
              <a:defRPr sz="1598" b="1"/>
            </a:lvl8pPr>
            <a:lvl9pPr marL="3653942" indent="0">
              <a:buNone/>
              <a:defRPr sz="1598" b="1"/>
            </a:lvl9pPr>
          </a:lstStyle>
          <a:p>
            <a:pPr lvl="0"/>
            <a:r>
              <a:rPr lang="en-GB"/>
              <a:t>Click to edit Master text styles</a:t>
            </a:r>
          </a:p>
        </p:txBody>
      </p:sp>
      <p:sp>
        <p:nvSpPr>
          <p:cNvPr id="6" name="Content Placeholder 5"/>
          <p:cNvSpPr>
            <a:spLocks noGrp="1"/>
          </p:cNvSpPr>
          <p:nvPr>
            <p:ph sz="quarter" idx="4"/>
          </p:nvPr>
        </p:nvSpPr>
        <p:spPr>
          <a:xfrm>
            <a:off x="4624328" y="4448828"/>
            <a:ext cx="3883342" cy="65435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A9F3D39-A024-3D43-9D15-98123A8F9276}" type="datetime1">
              <a:rPr lang="en-US" smtClean="0"/>
              <a:t>5/14/22</a:t>
            </a:fld>
            <a:endParaRPr lang="en-BD"/>
          </a:p>
        </p:txBody>
      </p:sp>
      <p:sp>
        <p:nvSpPr>
          <p:cNvPr id="8" name="Footer Placeholder 7"/>
          <p:cNvSpPr>
            <a:spLocks noGrp="1"/>
          </p:cNvSpPr>
          <p:nvPr>
            <p:ph type="ftr" sz="quarter" idx="11"/>
          </p:nvPr>
        </p:nvSpPr>
        <p:spPr/>
        <p:txBody>
          <a:bodyPr/>
          <a:lstStyle/>
          <a:p>
            <a:endParaRPr lang="en-BD"/>
          </a:p>
        </p:txBody>
      </p:sp>
      <p:sp>
        <p:nvSpPr>
          <p:cNvPr id="9" name="Slide Number Placeholder 8"/>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340047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37876A3-2B36-0049-9CFE-CA2EBB8A8676}" type="datetime1">
              <a:rPr lang="en-US" smtClean="0"/>
              <a:t>5/14/22</a:t>
            </a:fld>
            <a:endParaRPr lang="en-BD"/>
          </a:p>
        </p:txBody>
      </p:sp>
      <p:sp>
        <p:nvSpPr>
          <p:cNvPr id="4" name="Footer Placeholder 3"/>
          <p:cNvSpPr>
            <a:spLocks noGrp="1"/>
          </p:cNvSpPr>
          <p:nvPr>
            <p:ph type="ftr" sz="quarter" idx="11"/>
          </p:nvPr>
        </p:nvSpPr>
        <p:spPr/>
        <p:txBody>
          <a:bodyPr/>
          <a:lstStyle/>
          <a:p>
            <a:endParaRPr lang="en-BD"/>
          </a:p>
        </p:txBody>
      </p:sp>
      <p:sp>
        <p:nvSpPr>
          <p:cNvPr id="5" name="Slide Number Placeholder 4"/>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1745106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4CDE7-0399-F14A-A13F-1C0519F92B1C}" type="datetime1">
              <a:rPr lang="en-US" smtClean="0"/>
              <a:t>5/14/22</a:t>
            </a:fld>
            <a:endParaRPr lang="en-BD"/>
          </a:p>
        </p:txBody>
      </p:sp>
      <p:sp>
        <p:nvSpPr>
          <p:cNvPr id="3" name="Footer Placeholder 2"/>
          <p:cNvSpPr>
            <a:spLocks noGrp="1"/>
          </p:cNvSpPr>
          <p:nvPr>
            <p:ph type="ftr" sz="quarter" idx="11"/>
          </p:nvPr>
        </p:nvSpPr>
        <p:spPr/>
        <p:txBody>
          <a:bodyPr/>
          <a:lstStyle/>
          <a:p>
            <a:endParaRPr lang="en-BD"/>
          </a:p>
        </p:txBody>
      </p:sp>
      <p:sp>
        <p:nvSpPr>
          <p:cNvPr id="4" name="Slide Number Placeholder 3"/>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97524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185" y="811953"/>
            <a:ext cx="2946106" cy="2841837"/>
          </a:xfrm>
        </p:spPr>
        <p:txBody>
          <a:bodyPr anchor="b"/>
          <a:lstStyle>
            <a:lvl1pPr>
              <a:defRPr sz="3197"/>
            </a:lvl1pPr>
          </a:lstStyle>
          <a:p>
            <a:r>
              <a:rPr lang="en-GB"/>
              <a:t>Click to edit Master title style</a:t>
            </a:r>
            <a:endParaRPr lang="en-US" dirty="0"/>
          </a:p>
        </p:txBody>
      </p:sp>
      <p:sp>
        <p:nvSpPr>
          <p:cNvPr id="3" name="Content Placeholder 2"/>
          <p:cNvSpPr>
            <a:spLocks noGrp="1"/>
          </p:cNvSpPr>
          <p:nvPr>
            <p:ph idx="1"/>
          </p:nvPr>
        </p:nvSpPr>
        <p:spPr>
          <a:xfrm>
            <a:off x="3883342" y="1753596"/>
            <a:ext cx="4624328" cy="8655197"/>
          </a:xfrm>
        </p:spPr>
        <p:txBody>
          <a:bodyPr/>
          <a:lstStyle>
            <a:lvl1pPr>
              <a:defRPr sz="3197"/>
            </a:lvl1pPr>
            <a:lvl2pPr>
              <a:defRPr sz="2797"/>
            </a:lvl2pPr>
            <a:lvl3pPr>
              <a:defRPr sz="2398"/>
            </a:lvl3pPr>
            <a:lvl4pPr>
              <a:defRPr sz="1998"/>
            </a:lvl4pPr>
            <a:lvl5pPr>
              <a:defRPr sz="1998"/>
            </a:lvl5pPr>
            <a:lvl6pPr>
              <a:defRPr sz="1998"/>
            </a:lvl6pPr>
            <a:lvl7pPr>
              <a:defRPr sz="1998"/>
            </a:lvl7pPr>
            <a:lvl8pPr>
              <a:defRPr sz="1998"/>
            </a:lvl8pPr>
            <a:lvl9pPr>
              <a:defRPr sz="199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185" y="3653790"/>
            <a:ext cx="2946106" cy="6769098"/>
          </a:xfrm>
        </p:spPr>
        <p:txBody>
          <a:bodyPr/>
          <a:lstStyle>
            <a:lvl1pPr marL="0" indent="0">
              <a:buNone/>
              <a:defRPr sz="1598"/>
            </a:lvl1pPr>
            <a:lvl2pPr marL="456743" indent="0">
              <a:buNone/>
              <a:defRPr sz="1399"/>
            </a:lvl2pPr>
            <a:lvl3pPr marL="913486" indent="0">
              <a:buNone/>
              <a:defRPr sz="1199"/>
            </a:lvl3pPr>
            <a:lvl4pPr marL="1370228" indent="0">
              <a:buNone/>
              <a:defRPr sz="999"/>
            </a:lvl4pPr>
            <a:lvl5pPr marL="1826971" indent="0">
              <a:buNone/>
              <a:defRPr sz="999"/>
            </a:lvl5pPr>
            <a:lvl6pPr marL="2283714" indent="0">
              <a:buNone/>
              <a:defRPr sz="999"/>
            </a:lvl6pPr>
            <a:lvl7pPr marL="2740457" indent="0">
              <a:buNone/>
              <a:defRPr sz="999"/>
            </a:lvl7pPr>
            <a:lvl8pPr marL="3197200" indent="0">
              <a:buNone/>
              <a:defRPr sz="999"/>
            </a:lvl8pPr>
            <a:lvl9pPr marL="3653942" indent="0">
              <a:buNone/>
              <a:defRPr sz="999"/>
            </a:lvl9pPr>
          </a:lstStyle>
          <a:p>
            <a:pPr lvl="0"/>
            <a:r>
              <a:rPr lang="en-GB"/>
              <a:t>Click to edit Master text styles</a:t>
            </a:r>
          </a:p>
        </p:txBody>
      </p:sp>
      <p:sp>
        <p:nvSpPr>
          <p:cNvPr id="5" name="Date Placeholder 4"/>
          <p:cNvSpPr>
            <a:spLocks noGrp="1"/>
          </p:cNvSpPr>
          <p:nvPr>
            <p:ph type="dt" sz="half" idx="10"/>
          </p:nvPr>
        </p:nvSpPr>
        <p:spPr/>
        <p:txBody>
          <a:bodyPr/>
          <a:lstStyle/>
          <a:p>
            <a:fld id="{A9BCE1E4-C25F-354E-9807-4867F0ED5646}" type="datetime1">
              <a:rPr lang="en-US" smtClean="0"/>
              <a:t>5/14/22</a:t>
            </a:fld>
            <a:endParaRPr lang="en-BD"/>
          </a:p>
        </p:txBody>
      </p:sp>
      <p:sp>
        <p:nvSpPr>
          <p:cNvPr id="6" name="Footer Placeholder 5"/>
          <p:cNvSpPr>
            <a:spLocks noGrp="1"/>
          </p:cNvSpPr>
          <p:nvPr>
            <p:ph type="ftr" sz="quarter" idx="11"/>
          </p:nvPr>
        </p:nvSpPr>
        <p:spPr/>
        <p:txBody>
          <a:bodyPr/>
          <a:lstStyle/>
          <a:p>
            <a:endParaRPr lang="en-BD"/>
          </a:p>
        </p:txBody>
      </p:sp>
      <p:sp>
        <p:nvSpPr>
          <p:cNvPr id="7" name="Slide Number Placeholder 6"/>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4062613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185" y="811953"/>
            <a:ext cx="2946106" cy="2841837"/>
          </a:xfrm>
        </p:spPr>
        <p:txBody>
          <a:bodyPr anchor="b"/>
          <a:lstStyle>
            <a:lvl1pPr>
              <a:defRPr sz="3197"/>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3342" y="1753596"/>
            <a:ext cx="4624328" cy="8655197"/>
          </a:xfrm>
        </p:spPr>
        <p:txBody>
          <a:bodyPr anchor="t"/>
          <a:lstStyle>
            <a:lvl1pPr marL="0" indent="0">
              <a:buNone/>
              <a:defRPr sz="3197"/>
            </a:lvl1pPr>
            <a:lvl2pPr marL="456743" indent="0">
              <a:buNone/>
              <a:defRPr sz="2797"/>
            </a:lvl2pPr>
            <a:lvl3pPr marL="913486" indent="0">
              <a:buNone/>
              <a:defRPr sz="2398"/>
            </a:lvl3pPr>
            <a:lvl4pPr marL="1370228" indent="0">
              <a:buNone/>
              <a:defRPr sz="1998"/>
            </a:lvl4pPr>
            <a:lvl5pPr marL="1826971" indent="0">
              <a:buNone/>
              <a:defRPr sz="1998"/>
            </a:lvl5pPr>
            <a:lvl6pPr marL="2283714" indent="0">
              <a:buNone/>
              <a:defRPr sz="1998"/>
            </a:lvl6pPr>
            <a:lvl7pPr marL="2740457" indent="0">
              <a:buNone/>
              <a:defRPr sz="1998"/>
            </a:lvl7pPr>
            <a:lvl8pPr marL="3197200" indent="0">
              <a:buNone/>
              <a:defRPr sz="1998"/>
            </a:lvl8pPr>
            <a:lvl9pPr marL="3653942" indent="0">
              <a:buNone/>
              <a:defRPr sz="1998"/>
            </a:lvl9pPr>
          </a:lstStyle>
          <a:p>
            <a:r>
              <a:rPr lang="en-GB"/>
              <a:t>Click icon to add picture</a:t>
            </a:r>
            <a:endParaRPr lang="en-US" dirty="0"/>
          </a:p>
        </p:txBody>
      </p:sp>
      <p:sp>
        <p:nvSpPr>
          <p:cNvPr id="4" name="Text Placeholder 3"/>
          <p:cNvSpPr>
            <a:spLocks noGrp="1"/>
          </p:cNvSpPr>
          <p:nvPr>
            <p:ph type="body" sz="half" idx="2"/>
          </p:nvPr>
        </p:nvSpPr>
        <p:spPr>
          <a:xfrm>
            <a:off x="629185" y="3653790"/>
            <a:ext cx="2946106" cy="6769098"/>
          </a:xfrm>
        </p:spPr>
        <p:txBody>
          <a:bodyPr/>
          <a:lstStyle>
            <a:lvl1pPr marL="0" indent="0">
              <a:buNone/>
              <a:defRPr sz="1598"/>
            </a:lvl1pPr>
            <a:lvl2pPr marL="456743" indent="0">
              <a:buNone/>
              <a:defRPr sz="1399"/>
            </a:lvl2pPr>
            <a:lvl3pPr marL="913486" indent="0">
              <a:buNone/>
              <a:defRPr sz="1199"/>
            </a:lvl3pPr>
            <a:lvl4pPr marL="1370228" indent="0">
              <a:buNone/>
              <a:defRPr sz="999"/>
            </a:lvl4pPr>
            <a:lvl5pPr marL="1826971" indent="0">
              <a:buNone/>
              <a:defRPr sz="999"/>
            </a:lvl5pPr>
            <a:lvl6pPr marL="2283714" indent="0">
              <a:buNone/>
              <a:defRPr sz="999"/>
            </a:lvl6pPr>
            <a:lvl7pPr marL="2740457" indent="0">
              <a:buNone/>
              <a:defRPr sz="999"/>
            </a:lvl7pPr>
            <a:lvl8pPr marL="3197200" indent="0">
              <a:buNone/>
              <a:defRPr sz="999"/>
            </a:lvl8pPr>
            <a:lvl9pPr marL="3653942" indent="0">
              <a:buNone/>
              <a:defRPr sz="999"/>
            </a:lvl9pPr>
          </a:lstStyle>
          <a:p>
            <a:pPr lvl="0"/>
            <a:r>
              <a:rPr lang="en-GB"/>
              <a:t>Click to edit Master text styles</a:t>
            </a:r>
          </a:p>
        </p:txBody>
      </p:sp>
      <p:sp>
        <p:nvSpPr>
          <p:cNvPr id="5" name="Date Placeholder 4"/>
          <p:cNvSpPr>
            <a:spLocks noGrp="1"/>
          </p:cNvSpPr>
          <p:nvPr>
            <p:ph type="dt" sz="half" idx="10"/>
          </p:nvPr>
        </p:nvSpPr>
        <p:spPr/>
        <p:txBody>
          <a:bodyPr/>
          <a:lstStyle/>
          <a:p>
            <a:fld id="{2663F227-2E68-094C-ADD8-D5730336FC1B}" type="datetime1">
              <a:rPr lang="en-US" smtClean="0"/>
              <a:t>5/14/22</a:t>
            </a:fld>
            <a:endParaRPr lang="en-BD"/>
          </a:p>
        </p:txBody>
      </p:sp>
      <p:sp>
        <p:nvSpPr>
          <p:cNvPr id="6" name="Footer Placeholder 5"/>
          <p:cNvSpPr>
            <a:spLocks noGrp="1"/>
          </p:cNvSpPr>
          <p:nvPr>
            <p:ph type="ftr" sz="quarter" idx="11"/>
          </p:nvPr>
        </p:nvSpPr>
        <p:spPr/>
        <p:txBody>
          <a:bodyPr/>
          <a:lstStyle/>
          <a:p>
            <a:endParaRPr lang="en-BD"/>
          </a:p>
        </p:txBody>
      </p:sp>
      <p:sp>
        <p:nvSpPr>
          <p:cNvPr id="7" name="Slide Number Placeholder 6"/>
          <p:cNvSpPr>
            <a:spLocks noGrp="1"/>
          </p:cNvSpPr>
          <p:nvPr>
            <p:ph type="sldNum" sz="quarter" idx="12"/>
          </p:nvPr>
        </p:nvSpPr>
        <p:spPr/>
        <p:txBody>
          <a:bodyPr/>
          <a:lstStyle/>
          <a:p>
            <a:fld id="{A94A0428-1AF0-B14B-ACBE-B1504283BB19}" type="slidenum">
              <a:rPr lang="en-BD" smtClean="0"/>
              <a:t>‹#›</a:t>
            </a:fld>
            <a:endParaRPr lang="en-BD"/>
          </a:p>
        </p:txBody>
      </p:sp>
    </p:spTree>
    <p:extLst>
      <p:ext uri="{BB962C8B-B14F-4D97-AF65-F5344CB8AC3E}">
        <p14:creationId xmlns:p14="http://schemas.microsoft.com/office/powerpoint/2010/main" val="61483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7995" y="648437"/>
            <a:ext cx="7878485" cy="235410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7995" y="3242175"/>
            <a:ext cx="7878485" cy="772765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7995" y="11288409"/>
            <a:ext cx="2055257" cy="648435"/>
          </a:xfrm>
          <a:prstGeom prst="rect">
            <a:avLst/>
          </a:prstGeom>
        </p:spPr>
        <p:txBody>
          <a:bodyPr vert="horz" lIns="91440" tIns="45720" rIns="91440" bIns="45720" rtlCol="0" anchor="ctr"/>
          <a:lstStyle>
            <a:lvl1pPr algn="l">
              <a:defRPr sz="1199">
                <a:solidFill>
                  <a:schemeClr val="tx1">
                    <a:tint val="75000"/>
                  </a:schemeClr>
                </a:solidFill>
              </a:defRPr>
            </a:lvl1pPr>
          </a:lstStyle>
          <a:p>
            <a:fld id="{17E7B645-0048-E44D-A91B-70443DDFE160}" type="datetime1">
              <a:rPr lang="en-US" smtClean="0"/>
              <a:t>5/14/22</a:t>
            </a:fld>
            <a:endParaRPr lang="en-BD"/>
          </a:p>
        </p:txBody>
      </p:sp>
      <p:sp>
        <p:nvSpPr>
          <p:cNvPr id="5" name="Footer Placeholder 4"/>
          <p:cNvSpPr>
            <a:spLocks noGrp="1"/>
          </p:cNvSpPr>
          <p:nvPr>
            <p:ph type="ftr" sz="quarter" idx="3"/>
          </p:nvPr>
        </p:nvSpPr>
        <p:spPr>
          <a:xfrm>
            <a:off x="3025795" y="11288409"/>
            <a:ext cx="3082885" cy="64843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BD"/>
          </a:p>
        </p:txBody>
      </p:sp>
      <p:sp>
        <p:nvSpPr>
          <p:cNvPr id="6" name="Slide Number Placeholder 5"/>
          <p:cNvSpPr>
            <a:spLocks noGrp="1"/>
          </p:cNvSpPr>
          <p:nvPr>
            <p:ph type="sldNum" sz="quarter" idx="4"/>
          </p:nvPr>
        </p:nvSpPr>
        <p:spPr>
          <a:xfrm>
            <a:off x="6451223" y="11288409"/>
            <a:ext cx="2055257" cy="648435"/>
          </a:xfrm>
          <a:prstGeom prst="rect">
            <a:avLst/>
          </a:prstGeom>
        </p:spPr>
        <p:txBody>
          <a:bodyPr vert="horz" lIns="91440" tIns="45720" rIns="91440" bIns="45720" rtlCol="0" anchor="ctr"/>
          <a:lstStyle>
            <a:lvl1pPr algn="r">
              <a:defRPr sz="1199">
                <a:solidFill>
                  <a:schemeClr val="tx1">
                    <a:tint val="75000"/>
                  </a:schemeClr>
                </a:solidFill>
              </a:defRPr>
            </a:lvl1pPr>
          </a:lstStyle>
          <a:p>
            <a:fld id="{A94A0428-1AF0-B14B-ACBE-B1504283BB19}" type="slidenum">
              <a:rPr lang="en-BD" smtClean="0"/>
              <a:t>‹#›</a:t>
            </a:fld>
            <a:endParaRPr lang="en-BD"/>
          </a:p>
        </p:txBody>
      </p:sp>
    </p:spTree>
    <p:extLst>
      <p:ext uri="{BB962C8B-B14F-4D97-AF65-F5344CB8AC3E}">
        <p14:creationId xmlns:p14="http://schemas.microsoft.com/office/powerpoint/2010/main" val="19137874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3486" rtl="0" eaLnBrk="1" latinLnBrk="0" hangingPunct="1">
        <a:lnSpc>
          <a:spcPct val="90000"/>
        </a:lnSpc>
        <a:spcBef>
          <a:spcPct val="0"/>
        </a:spcBef>
        <a:buNone/>
        <a:defRPr sz="4396" kern="1200">
          <a:solidFill>
            <a:schemeClr val="tx1"/>
          </a:solidFill>
          <a:latin typeface="+mj-lt"/>
          <a:ea typeface="+mj-ea"/>
          <a:cs typeface="+mj-cs"/>
        </a:defRPr>
      </a:lvl1pPr>
    </p:titleStyle>
    <p:bodyStyle>
      <a:lvl1pPr marL="228371" indent="-228371" algn="l" defTabSz="913486" rtl="0" eaLnBrk="1" latinLnBrk="0" hangingPunct="1">
        <a:lnSpc>
          <a:spcPct val="90000"/>
        </a:lnSpc>
        <a:spcBef>
          <a:spcPts val="999"/>
        </a:spcBef>
        <a:buFont typeface="Arial" panose="020B0604020202020204" pitchFamily="34" charset="0"/>
        <a:buChar char="•"/>
        <a:defRPr sz="2797" kern="1200">
          <a:solidFill>
            <a:schemeClr val="tx1"/>
          </a:solidFill>
          <a:latin typeface="+mn-lt"/>
          <a:ea typeface="+mn-ea"/>
          <a:cs typeface="+mn-cs"/>
        </a:defRPr>
      </a:lvl1pPr>
      <a:lvl2pPr marL="685114" indent="-228371" algn="l" defTabSz="913486"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1857" indent="-228371" algn="l" defTabSz="913486" rtl="0" eaLnBrk="1" latinLnBrk="0" hangingPunct="1">
        <a:lnSpc>
          <a:spcPct val="90000"/>
        </a:lnSpc>
        <a:spcBef>
          <a:spcPts val="500"/>
        </a:spcBef>
        <a:buFont typeface="Arial" panose="020B0604020202020204" pitchFamily="34" charset="0"/>
        <a:buChar char="•"/>
        <a:defRPr sz="1998" kern="1200">
          <a:solidFill>
            <a:schemeClr val="tx1"/>
          </a:solidFill>
          <a:latin typeface="+mn-lt"/>
          <a:ea typeface="+mn-ea"/>
          <a:cs typeface="+mn-cs"/>
        </a:defRPr>
      </a:lvl3pPr>
      <a:lvl4pPr marL="1598600"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4pPr>
      <a:lvl5pPr marL="2055343"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5pPr>
      <a:lvl6pPr marL="2512085"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8828"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571"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314"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486" rtl="0" eaLnBrk="1" latinLnBrk="0" hangingPunct="1">
        <a:defRPr sz="1798" kern="1200">
          <a:solidFill>
            <a:schemeClr val="tx1"/>
          </a:solidFill>
          <a:latin typeface="+mn-lt"/>
          <a:ea typeface="+mn-ea"/>
          <a:cs typeface="+mn-cs"/>
        </a:defRPr>
      </a:lvl1pPr>
      <a:lvl2pPr marL="456743" algn="l" defTabSz="913486" rtl="0" eaLnBrk="1" latinLnBrk="0" hangingPunct="1">
        <a:defRPr sz="1798" kern="1200">
          <a:solidFill>
            <a:schemeClr val="tx1"/>
          </a:solidFill>
          <a:latin typeface="+mn-lt"/>
          <a:ea typeface="+mn-ea"/>
          <a:cs typeface="+mn-cs"/>
        </a:defRPr>
      </a:lvl2pPr>
      <a:lvl3pPr marL="913486" algn="l" defTabSz="913486" rtl="0" eaLnBrk="1" latinLnBrk="0" hangingPunct="1">
        <a:defRPr sz="1798" kern="1200">
          <a:solidFill>
            <a:schemeClr val="tx1"/>
          </a:solidFill>
          <a:latin typeface="+mn-lt"/>
          <a:ea typeface="+mn-ea"/>
          <a:cs typeface="+mn-cs"/>
        </a:defRPr>
      </a:lvl3pPr>
      <a:lvl4pPr marL="1370228" algn="l" defTabSz="913486" rtl="0" eaLnBrk="1" latinLnBrk="0" hangingPunct="1">
        <a:defRPr sz="1798" kern="1200">
          <a:solidFill>
            <a:schemeClr val="tx1"/>
          </a:solidFill>
          <a:latin typeface="+mn-lt"/>
          <a:ea typeface="+mn-ea"/>
          <a:cs typeface="+mn-cs"/>
        </a:defRPr>
      </a:lvl4pPr>
      <a:lvl5pPr marL="1826971" algn="l" defTabSz="913486" rtl="0" eaLnBrk="1" latinLnBrk="0" hangingPunct="1">
        <a:defRPr sz="1798" kern="1200">
          <a:solidFill>
            <a:schemeClr val="tx1"/>
          </a:solidFill>
          <a:latin typeface="+mn-lt"/>
          <a:ea typeface="+mn-ea"/>
          <a:cs typeface="+mn-cs"/>
        </a:defRPr>
      </a:lvl5pPr>
      <a:lvl6pPr marL="2283714" algn="l" defTabSz="913486" rtl="0" eaLnBrk="1" latinLnBrk="0" hangingPunct="1">
        <a:defRPr sz="1798" kern="1200">
          <a:solidFill>
            <a:schemeClr val="tx1"/>
          </a:solidFill>
          <a:latin typeface="+mn-lt"/>
          <a:ea typeface="+mn-ea"/>
          <a:cs typeface="+mn-cs"/>
        </a:defRPr>
      </a:lvl6pPr>
      <a:lvl7pPr marL="2740457" algn="l" defTabSz="913486" rtl="0" eaLnBrk="1" latinLnBrk="0" hangingPunct="1">
        <a:defRPr sz="1798" kern="1200">
          <a:solidFill>
            <a:schemeClr val="tx1"/>
          </a:solidFill>
          <a:latin typeface="+mn-lt"/>
          <a:ea typeface="+mn-ea"/>
          <a:cs typeface="+mn-cs"/>
        </a:defRPr>
      </a:lvl7pPr>
      <a:lvl8pPr marL="3197200" algn="l" defTabSz="913486" rtl="0" eaLnBrk="1" latinLnBrk="0" hangingPunct="1">
        <a:defRPr sz="1798" kern="1200">
          <a:solidFill>
            <a:schemeClr val="tx1"/>
          </a:solidFill>
          <a:latin typeface="+mn-lt"/>
          <a:ea typeface="+mn-ea"/>
          <a:cs typeface="+mn-cs"/>
        </a:defRPr>
      </a:lvl8pPr>
      <a:lvl9pPr marL="3653942" algn="l" defTabSz="913486"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edureka.co/blog/tensorflow-object-detection-tutorial/" TargetMode="External"/><Relationship Id="rId2" Type="http://schemas.openxmlformats.org/officeDocument/2006/relationships/hyperlink" Target="https://github.com/ShuvobrotoBiswas/Emotion-Recognetion" TargetMode="External"/><Relationship Id="rId1" Type="http://schemas.openxmlformats.org/officeDocument/2006/relationships/slideLayout" Target="../slideLayouts/slideLayout2.xml"/><Relationship Id="rId5" Type="http://schemas.openxmlformats.org/officeDocument/2006/relationships/hyperlink" Target="https://www.dropbox.com/s/w3zlhing4dkgeyb/train.zip?dl=0" TargetMode="External"/><Relationship Id="rId4" Type="http://schemas.openxmlformats.org/officeDocument/2006/relationships/hyperlink" Target="https://www.youtube.com/watch?v=fkgpvkqcoJc"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6443-F9D0-BE4F-B6F5-6964F4462A59}"/>
              </a:ext>
            </a:extLst>
          </p:cNvPr>
          <p:cNvSpPr>
            <a:spLocks noGrp="1"/>
          </p:cNvSpPr>
          <p:nvPr>
            <p:ph type="ctrTitle"/>
          </p:nvPr>
        </p:nvSpPr>
        <p:spPr/>
        <p:txBody>
          <a:bodyPr/>
          <a:lstStyle/>
          <a:p>
            <a:endParaRPr lang="en-BD"/>
          </a:p>
        </p:txBody>
      </p:sp>
      <p:sp>
        <p:nvSpPr>
          <p:cNvPr id="3" name="Subtitle 2">
            <a:extLst>
              <a:ext uri="{FF2B5EF4-FFF2-40B4-BE49-F238E27FC236}">
                <a16:creationId xmlns:a16="http://schemas.microsoft.com/office/drawing/2014/main" id="{72B226AD-0D97-294B-BE6A-265AAEE359D1}"/>
              </a:ext>
            </a:extLst>
          </p:cNvPr>
          <p:cNvSpPr>
            <a:spLocks noGrp="1"/>
          </p:cNvSpPr>
          <p:nvPr>
            <p:ph type="subTitle" idx="1"/>
          </p:nvPr>
        </p:nvSpPr>
        <p:spPr/>
        <p:txBody>
          <a:bodyPr/>
          <a:lstStyle/>
          <a:p>
            <a:endParaRPr lang="en-BD"/>
          </a:p>
        </p:txBody>
      </p:sp>
      <p:pic>
        <p:nvPicPr>
          <p:cNvPr id="5" name="Picture 4">
            <a:extLst>
              <a:ext uri="{FF2B5EF4-FFF2-40B4-BE49-F238E27FC236}">
                <a16:creationId xmlns:a16="http://schemas.microsoft.com/office/drawing/2014/main" id="{20138A67-78C1-8240-BD90-36CAA9C70F1D}"/>
              </a:ext>
            </a:extLst>
          </p:cNvPr>
          <p:cNvPicPr>
            <a:picLocks noChangeAspect="1"/>
          </p:cNvPicPr>
          <p:nvPr/>
        </p:nvPicPr>
        <p:blipFill>
          <a:blip r:embed="rId2"/>
          <a:stretch>
            <a:fillRect/>
          </a:stretch>
        </p:blipFill>
        <p:spPr>
          <a:xfrm>
            <a:off x="0" y="-1"/>
            <a:ext cx="9125107" cy="12179301"/>
          </a:xfrm>
          <a:prstGeom prst="rect">
            <a:avLst/>
          </a:prstGeom>
        </p:spPr>
      </p:pic>
      <p:sp>
        <p:nvSpPr>
          <p:cNvPr id="6" name="Rectangle 5">
            <a:extLst>
              <a:ext uri="{FF2B5EF4-FFF2-40B4-BE49-F238E27FC236}">
                <a16:creationId xmlns:a16="http://schemas.microsoft.com/office/drawing/2014/main" id="{7148FF37-35FE-DC4F-961A-78CA57BF1413}"/>
              </a:ext>
            </a:extLst>
          </p:cNvPr>
          <p:cNvSpPr/>
          <p:nvPr/>
        </p:nvSpPr>
        <p:spPr>
          <a:xfrm>
            <a:off x="3744685" y="3483429"/>
            <a:ext cx="3100252" cy="339634"/>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BD" dirty="0"/>
          </a:p>
        </p:txBody>
      </p:sp>
      <p:sp>
        <p:nvSpPr>
          <p:cNvPr id="7" name="Rectangle 6">
            <a:extLst>
              <a:ext uri="{FF2B5EF4-FFF2-40B4-BE49-F238E27FC236}">
                <a16:creationId xmlns:a16="http://schemas.microsoft.com/office/drawing/2014/main" id="{AB79556D-5BD3-DF4F-A260-D649E049F458}"/>
              </a:ext>
            </a:extLst>
          </p:cNvPr>
          <p:cNvSpPr/>
          <p:nvPr/>
        </p:nvSpPr>
        <p:spPr>
          <a:xfrm>
            <a:off x="3818708" y="3832715"/>
            <a:ext cx="3100252" cy="339634"/>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BD" dirty="0"/>
          </a:p>
        </p:txBody>
      </p:sp>
      <p:sp>
        <p:nvSpPr>
          <p:cNvPr id="8" name="Rectangle 7">
            <a:extLst>
              <a:ext uri="{FF2B5EF4-FFF2-40B4-BE49-F238E27FC236}">
                <a16:creationId xmlns:a16="http://schemas.microsoft.com/office/drawing/2014/main" id="{5DB48CC6-40ED-4241-811B-A61E8579D8B6}"/>
              </a:ext>
            </a:extLst>
          </p:cNvPr>
          <p:cNvSpPr/>
          <p:nvPr/>
        </p:nvSpPr>
        <p:spPr>
          <a:xfrm>
            <a:off x="4484914" y="2502202"/>
            <a:ext cx="452844" cy="339634"/>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BD" dirty="0"/>
          </a:p>
        </p:txBody>
      </p:sp>
      <p:sp>
        <p:nvSpPr>
          <p:cNvPr id="9" name="Rectangle 8">
            <a:extLst>
              <a:ext uri="{FF2B5EF4-FFF2-40B4-BE49-F238E27FC236}">
                <a16:creationId xmlns:a16="http://schemas.microsoft.com/office/drawing/2014/main" id="{6908CCFA-530C-B64A-945D-D78675CC0232}"/>
              </a:ext>
            </a:extLst>
          </p:cNvPr>
          <p:cNvSpPr/>
          <p:nvPr/>
        </p:nvSpPr>
        <p:spPr>
          <a:xfrm>
            <a:off x="3177176" y="4973625"/>
            <a:ext cx="4383315" cy="339634"/>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BD" dirty="0"/>
          </a:p>
        </p:txBody>
      </p:sp>
      <p:sp>
        <p:nvSpPr>
          <p:cNvPr id="10" name="Rectangle 9">
            <a:extLst>
              <a:ext uri="{FF2B5EF4-FFF2-40B4-BE49-F238E27FC236}">
                <a16:creationId xmlns:a16="http://schemas.microsoft.com/office/drawing/2014/main" id="{574F6062-49DC-6E4D-A424-D56166AF6C2E}"/>
              </a:ext>
            </a:extLst>
          </p:cNvPr>
          <p:cNvSpPr/>
          <p:nvPr/>
        </p:nvSpPr>
        <p:spPr>
          <a:xfrm>
            <a:off x="330697" y="7378736"/>
            <a:ext cx="8473079" cy="1829830"/>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BD" dirty="0"/>
          </a:p>
        </p:txBody>
      </p:sp>
      <p:sp>
        <p:nvSpPr>
          <p:cNvPr id="11" name="Rectangle 10">
            <a:extLst>
              <a:ext uri="{FF2B5EF4-FFF2-40B4-BE49-F238E27FC236}">
                <a16:creationId xmlns:a16="http://schemas.microsoft.com/office/drawing/2014/main" id="{37DC993B-7347-3941-81B9-C19CE507C21D}"/>
              </a:ext>
            </a:extLst>
          </p:cNvPr>
          <p:cNvSpPr/>
          <p:nvPr/>
        </p:nvSpPr>
        <p:spPr>
          <a:xfrm>
            <a:off x="4212408" y="9662931"/>
            <a:ext cx="3100252" cy="339634"/>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BD" dirty="0"/>
          </a:p>
        </p:txBody>
      </p:sp>
      <p:sp>
        <p:nvSpPr>
          <p:cNvPr id="12" name="Rectangle 11">
            <a:extLst>
              <a:ext uri="{FF2B5EF4-FFF2-40B4-BE49-F238E27FC236}">
                <a16:creationId xmlns:a16="http://schemas.microsoft.com/office/drawing/2014/main" id="{EDBB5A3D-2FE7-A44E-BA6C-AFFF0B3C1856}"/>
              </a:ext>
            </a:extLst>
          </p:cNvPr>
          <p:cNvSpPr/>
          <p:nvPr/>
        </p:nvSpPr>
        <p:spPr>
          <a:xfrm>
            <a:off x="4212408" y="9979613"/>
            <a:ext cx="4360092" cy="339634"/>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BD" dirty="0"/>
          </a:p>
        </p:txBody>
      </p:sp>
      <p:sp>
        <p:nvSpPr>
          <p:cNvPr id="13" name="TextBox 12">
            <a:extLst>
              <a:ext uri="{FF2B5EF4-FFF2-40B4-BE49-F238E27FC236}">
                <a16:creationId xmlns:a16="http://schemas.microsoft.com/office/drawing/2014/main" id="{CB82E18A-D516-4045-B105-1166DF7977DC}"/>
              </a:ext>
            </a:extLst>
          </p:cNvPr>
          <p:cNvSpPr txBox="1"/>
          <p:nvPr/>
        </p:nvSpPr>
        <p:spPr>
          <a:xfrm>
            <a:off x="3832667" y="3493925"/>
            <a:ext cx="1852495" cy="400110"/>
          </a:xfrm>
          <a:prstGeom prst="rect">
            <a:avLst/>
          </a:prstGeom>
          <a:noFill/>
        </p:spPr>
        <p:txBody>
          <a:bodyPr wrap="none" rtlCol="0">
            <a:spAutoFit/>
          </a:bodyPr>
          <a:lstStyle/>
          <a:p>
            <a:r>
              <a:rPr lang="en-BD" sz="2000" b="1" dirty="0"/>
              <a:t>Algorithom LAB</a:t>
            </a:r>
          </a:p>
        </p:txBody>
      </p:sp>
      <p:sp>
        <p:nvSpPr>
          <p:cNvPr id="14" name="TextBox 13">
            <a:extLst>
              <a:ext uri="{FF2B5EF4-FFF2-40B4-BE49-F238E27FC236}">
                <a16:creationId xmlns:a16="http://schemas.microsoft.com/office/drawing/2014/main" id="{D212390B-7D62-A444-8901-A3A5186A50C2}"/>
              </a:ext>
            </a:extLst>
          </p:cNvPr>
          <p:cNvSpPr txBox="1"/>
          <p:nvPr/>
        </p:nvSpPr>
        <p:spPr>
          <a:xfrm>
            <a:off x="3832667" y="3836688"/>
            <a:ext cx="931665" cy="369332"/>
          </a:xfrm>
          <a:prstGeom prst="rect">
            <a:avLst/>
          </a:prstGeom>
          <a:noFill/>
        </p:spPr>
        <p:txBody>
          <a:bodyPr wrap="none" rtlCol="0">
            <a:spAutoFit/>
          </a:bodyPr>
          <a:lstStyle/>
          <a:p>
            <a:r>
              <a:rPr lang="en-GB" b="1" dirty="0"/>
              <a:t>CSE 206</a:t>
            </a:r>
          </a:p>
        </p:txBody>
      </p:sp>
      <p:sp>
        <p:nvSpPr>
          <p:cNvPr id="15" name="TextBox 14">
            <a:extLst>
              <a:ext uri="{FF2B5EF4-FFF2-40B4-BE49-F238E27FC236}">
                <a16:creationId xmlns:a16="http://schemas.microsoft.com/office/drawing/2014/main" id="{C6C30EBD-5F5B-ED4F-8448-3FF19EC24CEF}"/>
              </a:ext>
            </a:extLst>
          </p:cNvPr>
          <p:cNvSpPr txBox="1"/>
          <p:nvPr/>
        </p:nvSpPr>
        <p:spPr>
          <a:xfrm>
            <a:off x="3212633" y="4881832"/>
            <a:ext cx="4579780" cy="523220"/>
          </a:xfrm>
          <a:prstGeom prst="rect">
            <a:avLst/>
          </a:prstGeom>
          <a:noFill/>
        </p:spPr>
        <p:txBody>
          <a:bodyPr wrap="none" rtlCol="0">
            <a:spAutoFit/>
          </a:bodyPr>
          <a:lstStyle/>
          <a:p>
            <a:r>
              <a:rPr lang="en-GB" sz="2800" b="1" dirty="0"/>
              <a:t>Emotion Recognitions System</a:t>
            </a:r>
          </a:p>
        </p:txBody>
      </p:sp>
      <p:sp>
        <p:nvSpPr>
          <p:cNvPr id="16" name="TextBox 15">
            <a:extLst>
              <a:ext uri="{FF2B5EF4-FFF2-40B4-BE49-F238E27FC236}">
                <a16:creationId xmlns:a16="http://schemas.microsoft.com/office/drawing/2014/main" id="{DCE6D54E-53C0-F14F-A80C-DF323F7C92AE}"/>
              </a:ext>
            </a:extLst>
          </p:cNvPr>
          <p:cNvSpPr txBox="1"/>
          <p:nvPr/>
        </p:nvSpPr>
        <p:spPr>
          <a:xfrm>
            <a:off x="4285729" y="9633233"/>
            <a:ext cx="1413207" cy="369332"/>
          </a:xfrm>
          <a:prstGeom prst="rect">
            <a:avLst/>
          </a:prstGeom>
          <a:noFill/>
        </p:spPr>
        <p:txBody>
          <a:bodyPr wrap="none" rtlCol="0">
            <a:spAutoFit/>
          </a:bodyPr>
          <a:lstStyle/>
          <a:p>
            <a:r>
              <a:rPr lang="en-GB" b="1" dirty="0"/>
              <a:t>14 May 2022</a:t>
            </a:r>
          </a:p>
        </p:txBody>
      </p:sp>
      <p:sp>
        <p:nvSpPr>
          <p:cNvPr id="17" name="TextBox 16">
            <a:extLst>
              <a:ext uri="{FF2B5EF4-FFF2-40B4-BE49-F238E27FC236}">
                <a16:creationId xmlns:a16="http://schemas.microsoft.com/office/drawing/2014/main" id="{87625794-1383-AD41-BFC1-DD5196449076}"/>
              </a:ext>
            </a:extLst>
          </p:cNvPr>
          <p:cNvSpPr txBox="1"/>
          <p:nvPr/>
        </p:nvSpPr>
        <p:spPr>
          <a:xfrm>
            <a:off x="4285729" y="10002565"/>
            <a:ext cx="2033185" cy="369332"/>
          </a:xfrm>
          <a:prstGeom prst="rect">
            <a:avLst/>
          </a:prstGeom>
          <a:noFill/>
        </p:spPr>
        <p:txBody>
          <a:bodyPr wrap="none" rtlCol="0">
            <a:spAutoFit/>
          </a:bodyPr>
          <a:lstStyle/>
          <a:p>
            <a:r>
              <a:rPr lang="en-GB" b="1" dirty="0"/>
              <a:t>Md. Gulzar Hussain</a:t>
            </a:r>
          </a:p>
        </p:txBody>
      </p:sp>
      <p:sp>
        <p:nvSpPr>
          <p:cNvPr id="18" name="TextBox 17">
            <a:extLst>
              <a:ext uri="{FF2B5EF4-FFF2-40B4-BE49-F238E27FC236}">
                <a16:creationId xmlns:a16="http://schemas.microsoft.com/office/drawing/2014/main" id="{E90D87ED-37C7-E846-9629-664E485DC22B}"/>
              </a:ext>
            </a:extLst>
          </p:cNvPr>
          <p:cNvSpPr txBox="1"/>
          <p:nvPr/>
        </p:nvSpPr>
        <p:spPr>
          <a:xfrm>
            <a:off x="4436358" y="2595209"/>
            <a:ext cx="652743" cy="369332"/>
          </a:xfrm>
          <a:prstGeom prst="rect">
            <a:avLst/>
          </a:prstGeom>
          <a:noFill/>
        </p:spPr>
        <p:txBody>
          <a:bodyPr wrap="none" rtlCol="0">
            <a:spAutoFit/>
          </a:bodyPr>
          <a:lstStyle/>
          <a:p>
            <a:r>
              <a:rPr lang="en-GB" b="1" dirty="0"/>
              <a:t>2022</a:t>
            </a:r>
          </a:p>
        </p:txBody>
      </p:sp>
      <p:graphicFrame>
        <p:nvGraphicFramePr>
          <p:cNvPr id="4" name="Table 18">
            <a:extLst>
              <a:ext uri="{FF2B5EF4-FFF2-40B4-BE49-F238E27FC236}">
                <a16:creationId xmlns:a16="http://schemas.microsoft.com/office/drawing/2014/main" id="{B51272DE-BEF2-9741-958C-5E05B55E1A06}"/>
              </a:ext>
            </a:extLst>
          </p:cNvPr>
          <p:cNvGraphicFramePr>
            <a:graphicFrameLocks noGrp="1"/>
          </p:cNvGraphicFramePr>
          <p:nvPr>
            <p:extLst>
              <p:ext uri="{D42A27DB-BD31-4B8C-83A1-F6EECF244321}">
                <p14:modId xmlns:p14="http://schemas.microsoft.com/office/powerpoint/2010/main" val="2132289546"/>
              </p:ext>
            </p:extLst>
          </p:nvPr>
        </p:nvGraphicFramePr>
        <p:xfrm>
          <a:off x="324828" y="7326086"/>
          <a:ext cx="8373123" cy="397544"/>
        </p:xfrm>
        <a:graphic>
          <a:graphicData uri="http://schemas.openxmlformats.org/drawingml/2006/table">
            <a:tbl>
              <a:tblPr firstRow="1" bandRow="1">
                <a:tableStyleId>{5940675A-B579-460E-94D1-54222C63F5DA}</a:tableStyleId>
              </a:tblPr>
              <a:tblGrid>
                <a:gridCol w="578421">
                  <a:extLst>
                    <a:ext uri="{9D8B030D-6E8A-4147-A177-3AD203B41FA5}">
                      <a16:colId xmlns:a16="http://schemas.microsoft.com/office/drawing/2014/main" val="3343121954"/>
                    </a:ext>
                  </a:extLst>
                </a:gridCol>
                <a:gridCol w="4304371">
                  <a:extLst>
                    <a:ext uri="{9D8B030D-6E8A-4147-A177-3AD203B41FA5}">
                      <a16:colId xmlns:a16="http://schemas.microsoft.com/office/drawing/2014/main" val="3663320003"/>
                    </a:ext>
                  </a:extLst>
                </a:gridCol>
                <a:gridCol w="3490331">
                  <a:extLst>
                    <a:ext uri="{9D8B030D-6E8A-4147-A177-3AD203B41FA5}">
                      <a16:colId xmlns:a16="http://schemas.microsoft.com/office/drawing/2014/main" val="4243700767"/>
                    </a:ext>
                  </a:extLst>
                </a:gridCol>
              </a:tblGrid>
              <a:tr h="397544">
                <a:tc>
                  <a:txBody>
                    <a:bodyPr/>
                    <a:lstStyle/>
                    <a:p>
                      <a:r>
                        <a:rPr lang="en-BD" sz="1200" dirty="0"/>
                        <a:t>2.</a:t>
                      </a:r>
                      <a:endParaRPr lang="en-BD" dirty="0"/>
                    </a:p>
                  </a:txBody>
                  <a:tcPr/>
                </a:tc>
                <a:tc>
                  <a:txBody>
                    <a:bodyPr/>
                    <a:lstStyle/>
                    <a:p>
                      <a:pPr algn="ctr"/>
                      <a:r>
                        <a:rPr lang="en-US" sz="1800" b="1" dirty="0"/>
                        <a:t>       Shishir Chandra Dash</a:t>
                      </a:r>
                    </a:p>
                  </a:txBody>
                  <a:tcPr/>
                </a:tc>
                <a:tc>
                  <a:txBody>
                    <a:bodyPr/>
                    <a:lstStyle/>
                    <a:p>
                      <a:pPr marL="0" marR="0" lvl="0" indent="0" algn="ctr" defTabSz="913486" rtl="0" eaLnBrk="1" fontAlgn="auto" latinLnBrk="0" hangingPunct="1">
                        <a:lnSpc>
                          <a:spcPct val="100000"/>
                        </a:lnSpc>
                        <a:spcBef>
                          <a:spcPts val="0"/>
                        </a:spcBef>
                        <a:spcAft>
                          <a:spcPts val="0"/>
                        </a:spcAft>
                        <a:buClrTx/>
                        <a:buSzTx/>
                        <a:buFontTx/>
                        <a:buNone/>
                        <a:tabLst/>
                        <a:defRPr/>
                      </a:pPr>
                      <a:r>
                        <a:rPr lang="en-US" sz="1800" b="1" dirty="0"/>
                        <a:t>203002071</a:t>
                      </a:r>
                      <a:endParaRPr lang="en-BD" dirty="0"/>
                    </a:p>
                  </a:txBody>
                  <a:tcPr/>
                </a:tc>
                <a:extLst>
                  <a:ext uri="{0D108BD9-81ED-4DB2-BD59-A6C34878D82A}">
                    <a16:rowId xmlns:a16="http://schemas.microsoft.com/office/drawing/2014/main" val="3358620306"/>
                  </a:ext>
                </a:extLst>
              </a:tr>
            </a:tbl>
          </a:graphicData>
        </a:graphic>
      </p:graphicFrame>
    </p:spTree>
    <p:extLst>
      <p:ext uri="{BB962C8B-B14F-4D97-AF65-F5344CB8AC3E}">
        <p14:creationId xmlns:p14="http://schemas.microsoft.com/office/powerpoint/2010/main" val="3346037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D850-A1FF-8D4E-9637-61ABD239CF80}"/>
              </a:ext>
            </a:extLst>
          </p:cNvPr>
          <p:cNvSpPr>
            <a:spLocks noGrp="1"/>
          </p:cNvSpPr>
          <p:nvPr>
            <p:ph type="title"/>
          </p:nvPr>
        </p:nvSpPr>
        <p:spPr>
          <a:xfrm>
            <a:off x="627995" y="0"/>
            <a:ext cx="7878485" cy="1828800"/>
          </a:xfrm>
        </p:spPr>
        <p:txBody>
          <a:bodyPr/>
          <a:lstStyle/>
          <a:p>
            <a:pPr algn="ctr"/>
            <a:r>
              <a:rPr lang="en-GB" b="1" dirty="0">
                <a:latin typeface="Times New Roman" panose="02020603050405020304" pitchFamily="18" charset="0"/>
                <a:cs typeface="Times New Roman" panose="02020603050405020304" pitchFamily="18" charset="0"/>
              </a:rPr>
              <a:t>Chapter 3 </a:t>
            </a:r>
            <a:br>
              <a:rPr lang="en-GB" b="1"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Performance Evaluation</a:t>
            </a:r>
            <a:endParaRPr lang="en-BD"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253846-7718-4E4C-8B48-C6374CBAB46A}"/>
              </a:ext>
            </a:extLst>
          </p:cNvPr>
          <p:cNvSpPr>
            <a:spLocks noGrp="1"/>
          </p:cNvSpPr>
          <p:nvPr>
            <p:ph idx="1"/>
          </p:nvPr>
        </p:nvSpPr>
        <p:spPr>
          <a:xfrm>
            <a:off x="627995" y="1828800"/>
            <a:ext cx="7878485" cy="9141029"/>
          </a:xfrm>
        </p:spPr>
        <p:txBody>
          <a:bodyPr/>
          <a:lstStyle/>
          <a:p>
            <a:pPr marL="0" indent="0">
              <a:buNone/>
            </a:pPr>
            <a:r>
              <a:rPr lang="en-GB" b="1" dirty="0">
                <a:latin typeface="Times New Roman" panose="02020603050405020304" pitchFamily="18" charset="0"/>
                <a:cs typeface="Times New Roman" panose="02020603050405020304" pitchFamily="18" charset="0"/>
              </a:rPr>
              <a:t>3.1 Simulation Environment</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To simulation click on Start then will be showed like that snapshot and check Diagnostics Realtime status</a:t>
            </a:r>
            <a:endParaRPr lang="en-BD"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305157E-14E2-BE4D-8853-948FA3EF1DBF}"/>
              </a:ext>
            </a:extLst>
          </p:cNvPr>
          <p:cNvSpPr>
            <a:spLocks noGrp="1"/>
          </p:cNvSpPr>
          <p:nvPr>
            <p:ph type="dt" sz="half" idx="10"/>
          </p:nvPr>
        </p:nvSpPr>
        <p:spPr/>
        <p:txBody>
          <a:bodyPr/>
          <a:lstStyle/>
          <a:p>
            <a:fld id="{E9C86F16-D01A-9147-B7F3-1FAADF289BF8}" type="datetime1">
              <a:rPr lang="en-US" smtClean="0"/>
              <a:t>5/14/22</a:t>
            </a:fld>
            <a:endParaRPr lang="en-BD"/>
          </a:p>
        </p:txBody>
      </p:sp>
      <p:sp>
        <p:nvSpPr>
          <p:cNvPr id="5" name="Slide Number Placeholder 4">
            <a:extLst>
              <a:ext uri="{FF2B5EF4-FFF2-40B4-BE49-F238E27FC236}">
                <a16:creationId xmlns:a16="http://schemas.microsoft.com/office/drawing/2014/main" id="{2CFA1C56-4144-7942-BA14-3B1E05DADE4C}"/>
              </a:ext>
            </a:extLst>
          </p:cNvPr>
          <p:cNvSpPr>
            <a:spLocks noGrp="1"/>
          </p:cNvSpPr>
          <p:nvPr>
            <p:ph type="sldNum" sz="quarter" idx="12"/>
          </p:nvPr>
        </p:nvSpPr>
        <p:spPr/>
        <p:txBody>
          <a:bodyPr/>
          <a:lstStyle/>
          <a:p>
            <a:fld id="{A94A0428-1AF0-B14B-ACBE-B1504283BB19}" type="slidenum">
              <a:rPr lang="en-BD" smtClean="0"/>
              <a:t>10</a:t>
            </a:fld>
            <a:endParaRPr lang="en-BD"/>
          </a:p>
        </p:txBody>
      </p:sp>
      <p:pic>
        <p:nvPicPr>
          <p:cNvPr id="9" name="Picture 8">
            <a:extLst>
              <a:ext uri="{FF2B5EF4-FFF2-40B4-BE49-F238E27FC236}">
                <a16:creationId xmlns:a16="http://schemas.microsoft.com/office/drawing/2014/main" id="{659732BC-698A-7741-AE61-2F64101590A4}"/>
              </a:ext>
            </a:extLst>
          </p:cNvPr>
          <p:cNvPicPr>
            <a:picLocks noChangeAspect="1"/>
          </p:cNvPicPr>
          <p:nvPr/>
        </p:nvPicPr>
        <p:blipFill>
          <a:blip r:embed="rId2"/>
          <a:stretch>
            <a:fillRect/>
          </a:stretch>
        </p:blipFill>
        <p:spPr>
          <a:xfrm>
            <a:off x="0" y="3235126"/>
            <a:ext cx="9134475" cy="5709047"/>
          </a:xfrm>
          <a:prstGeom prst="rect">
            <a:avLst/>
          </a:prstGeom>
        </p:spPr>
      </p:pic>
      <p:sp>
        <p:nvSpPr>
          <p:cNvPr id="10" name="Bent Up Arrow 9">
            <a:extLst>
              <a:ext uri="{FF2B5EF4-FFF2-40B4-BE49-F238E27FC236}">
                <a16:creationId xmlns:a16="http://schemas.microsoft.com/office/drawing/2014/main" id="{A212D93C-3BB3-CE4A-AE5C-3378D5A3B984}"/>
              </a:ext>
            </a:extLst>
          </p:cNvPr>
          <p:cNvSpPr/>
          <p:nvPr/>
        </p:nvSpPr>
        <p:spPr>
          <a:xfrm>
            <a:off x="5465618" y="3803073"/>
            <a:ext cx="2763982" cy="64423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Tree>
    <p:extLst>
      <p:ext uri="{BB962C8B-B14F-4D97-AF65-F5344CB8AC3E}">
        <p14:creationId xmlns:p14="http://schemas.microsoft.com/office/powerpoint/2010/main" val="1228783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391B5-8CD1-A349-ABF5-99D17DED53A3}"/>
              </a:ext>
            </a:extLst>
          </p:cNvPr>
          <p:cNvSpPr>
            <a:spLocks noGrp="1"/>
          </p:cNvSpPr>
          <p:nvPr>
            <p:ph type="title"/>
          </p:nvPr>
        </p:nvSpPr>
        <p:spPr>
          <a:xfrm>
            <a:off x="627995" y="648437"/>
            <a:ext cx="7878485" cy="989863"/>
          </a:xfrm>
        </p:spPr>
        <p:txBody>
          <a:bodyPr>
            <a:normAutofit/>
          </a:bodyPr>
          <a:lstStyle/>
          <a:p>
            <a:r>
              <a:rPr lang="en-GB" sz="2800" dirty="0">
                <a:latin typeface="Times New Roman" panose="02020603050405020304" pitchFamily="18" charset="0"/>
                <a:cs typeface="Times New Roman" panose="02020603050405020304" pitchFamily="18" charset="0"/>
              </a:rPr>
              <a:t>3.2 Results and Discussions:</a:t>
            </a:r>
            <a:endParaRPr lang="en-BD"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183573B-859F-954F-A157-F21B16AA6865}"/>
              </a:ext>
            </a:extLst>
          </p:cNvPr>
          <p:cNvSpPr>
            <a:spLocks noGrp="1"/>
          </p:cNvSpPr>
          <p:nvPr>
            <p:ph type="dt" sz="half" idx="10"/>
          </p:nvPr>
        </p:nvSpPr>
        <p:spPr/>
        <p:txBody>
          <a:bodyPr/>
          <a:lstStyle/>
          <a:p>
            <a:fld id="{72AC0293-1F63-F441-9C39-56B8C803626B}" type="datetime1">
              <a:rPr lang="en-US" smtClean="0"/>
              <a:t>5/14/22</a:t>
            </a:fld>
            <a:endParaRPr lang="en-BD"/>
          </a:p>
        </p:txBody>
      </p:sp>
      <p:sp>
        <p:nvSpPr>
          <p:cNvPr id="5" name="Slide Number Placeholder 4">
            <a:extLst>
              <a:ext uri="{FF2B5EF4-FFF2-40B4-BE49-F238E27FC236}">
                <a16:creationId xmlns:a16="http://schemas.microsoft.com/office/drawing/2014/main" id="{E71E8761-388F-9D42-A81D-B2EBCC72D965}"/>
              </a:ext>
            </a:extLst>
          </p:cNvPr>
          <p:cNvSpPr>
            <a:spLocks noGrp="1"/>
          </p:cNvSpPr>
          <p:nvPr>
            <p:ph type="sldNum" sz="quarter" idx="12"/>
          </p:nvPr>
        </p:nvSpPr>
        <p:spPr/>
        <p:txBody>
          <a:bodyPr/>
          <a:lstStyle/>
          <a:p>
            <a:fld id="{A94A0428-1AF0-B14B-ACBE-B1504283BB19}" type="slidenum">
              <a:rPr lang="en-BD" smtClean="0"/>
              <a:t>11</a:t>
            </a:fld>
            <a:endParaRPr lang="en-BD"/>
          </a:p>
        </p:txBody>
      </p:sp>
      <p:sp>
        <p:nvSpPr>
          <p:cNvPr id="9" name="Content Placeholder 8">
            <a:extLst>
              <a:ext uri="{FF2B5EF4-FFF2-40B4-BE49-F238E27FC236}">
                <a16:creationId xmlns:a16="http://schemas.microsoft.com/office/drawing/2014/main" id="{2CFD4CD9-00B1-A546-BF71-B24E17DE47C7}"/>
              </a:ext>
            </a:extLst>
          </p:cNvPr>
          <p:cNvSpPr>
            <a:spLocks noGrp="1"/>
          </p:cNvSpPr>
          <p:nvPr>
            <p:ph idx="1"/>
          </p:nvPr>
        </p:nvSpPr>
        <p:spPr/>
        <p:txBody>
          <a:bodyPr/>
          <a:lstStyle/>
          <a:p>
            <a:endParaRPr lang="en-BD"/>
          </a:p>
        </p:txBody>
      </p:sp>
      <p:pic>
        <p:nvPicPr>
          <p:cNvPr id="15" name="Content Placeholder 8">
            <a:extLst>
              <a:ext uri="{FF2B5EF4-FFF2-40B4-BE49-F238E27FC236}">
                <a16:creationId xmlns:a16="http://schemas.microsoft.com/office/drawing/2014/main" id="{4E9B697D-6A72-8846-9495-E76B6DCDB178}"/>
              </a:ext>
            </a:extLst>
          </p:cNvPr>
          <p:cNvPicPr>
            <a:picLocks noChangeAspect="1"/>
          </p:cNvPicPr>
          <p:nvPr/>
        </p:nvPicPr>
        <p:blipFill rotWithShape="1">
          <a:blip r:embed="rId2"/>
          <a:srcRect t="4869" b="4798"/>
          <a:stretch/>
        </p:blipFill>
        <p:spPr>
          <a:xfrm>
            <a:off x="629305" y="1642341"/>
            <a:ext cx="7877175" cy="4447309"/>
          </a:xfrm>
          <a:prstGeom prst="rect">
            <a:avLst/>
          </a:prstGeom>
        </p:spPr>
      </p:pic>
      <p:pic>
        <p:nvPicPr>
          <p:cNvPr id="16" name="Picture 15">
            <a:extLst>
              <a:ext uri="{FF2B5EF4-FFF2-40B4-BE49-F238E27FC236}">
                <a16:creationId xmlns:a16="http://schemas.microsoft.com/office/drawing/2014/main" id="{91AFFA67-E9F5-4148-8CFD-727CA1E6BC54}"/>
              </a:ext>
            </a:extLst>
          </p:cNvPr>
          <p:cNvPicPr>
            <a:picLocks noChangeAspect="1"/>
          </p:cNvPicPr>
          <p:nvPr/>
        </p:nvPicPr>
        <p:blipFill rotWithShape="1">
          <a:blip r:embed="rId3"/>
          <a:srcRect l="-632" t="4196" b="5164"/>
          <a:stretch/>
        </p:blipFill>
        <p:spPr>
          <a:xfrm>
            <a:off x="627995" y="6306084"/>
            <a:ext cx="7900194" cy="4447310"/>
          </a:xfrm>
          <a:prstGeom prst="rect">
            <a:avLst/>
          </a:prstGeom>
        </p:spPr>
      </p:pic>
    </p:spTree>
    <p:extLst>
      <p:ext uri="{BB962C8B-B14F-4D97-AF65-F5344CB8AC3E}">
        <p14:creationId xmlns:p14="http://schemas.microsoft.com/office/powerpoint/2010/main" val="278973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01E0-6DC1-0142-B964-E961984F4F9A}"/>
              </a:ext>
            </a:extLst>
          </p:cNvPr>
          <p:cNvSpPr>
            <a:spLocks noGrp="1"/>
          </p:cNvSpPr>
          <p:nvPr>
            <p:ph type="title"/>
          </p:nvPr>
        </p:nvSpPr>
        <p:spPr/>
        <p:txBody>
          <a:bodyPr/>
          <a:lstStyle/>
          <a:p>
            <a:endParaRPr lang="en-BD" dirty="0"/>
          </a:p>
        </p:txBody>
      </p:sp>
      <p:sp>
        <p:nvSpPr>
          <p:cNvPr id="4" name="Date Placeholder 3">
            <a:extLst>
              <a:ext uri="{FF2B5EF4-FFF2-40B4-BE49-F238E27FC236}">
                <a16:creationId xmlns:a16="http://schemas.microsoft.com/office/drawing/2014/main" id="{4F53F830-C292-DC46-ABE0-7672ACACE571}"/>
              </a:ext>
            </a:extLst>
          </p:cNvPr>
          <p:cNvSpPr>
            <a:spLocks noGrp="1"/>
          </p:cNvSpPr>
          <p:nvPr>
            <p:ph type="dt" sz="half" idx="10"/>
          </p:nvPr>
        </p:nvSpPr>
        <p:spPr/>
        <p:txBody>
          <a:bodyPr/>
          <a:lstStyle/>
          <a:p>
            <a:fld id="{F5C123E6-B7E6-F64D-A554-AC19552CE984}" type="datetime1">
              <a:rPr lang="en-US" smtClean="0"/>
              <a:t>5/14/22</a:t>
            </a:fld>
            <a:endParaRPr lang="en-BD"/>
          </a:p>
        </p:txBody>
      </p:sp>
      <p:sp>
        <p:nvSpPr>
          <p:cNvPr id="5" name="Slide Number Placeholder 4">
            <a:extLst>
              <a:ext uri="{FF2B5EF4-FFF2-40B4-BE49-F238E27FC236}">
                <a16:creationId xmlns:a16="http://schemas.microsoft.com/office/drawing/2014/main" id="{ADC88D9F-1902-FA45-A9B4-12DDBB1E424A}"/>
              </a:ext>
            </a:extLst>
          </p:cNvPr>
          <p:cNvSpPr>
            <a:spLocks noGrp="1"/>
          </p:cNvSpPr>
          <p:nvPr>
            <p:ph type="sldNum" sz="quarter" idx="12"/>
          </p:nvPr>
        </p:nvSpPr>
        <p:spPr/>
        <p:txBody>
          <a:bodyPr/>
          <a:lstStyle/>
          <a:p>
            <a:fld id="{A94A0428-1AF0-B14B-ACBE-B1504283BB19}" type="slidenum">
              <a:rPr lang="en-BD" smtClean="0"/>
              <a:t>12</a:t>
            </a:fld>
            <a:endParaRPr lang="en-BD"/>
          </a:p>
        </p:txBody>
      </p:sp>
      <p:sp>
        <p:nvSpPr>
          <p:cNvPr id="7" name="Content Placeholder 6">
            <a:extLst>
              <a:ext uri="{FF2B5EF4-FFF2-40B4-BE49-F238E27FC236}">
                <a16:creationId xmlns:a16="http://schemas.microsoft.com/office/drawing/2014/main" id="{F69D7719-FC5C-A045-A8A8-64F151239E73}"/>
              </a:ext>
            </a:extLst>
          </p:cNvPr>
          <p:cNvSpPr>
            <a:spLocks noGrp="1"/>
          </p:cNvSpPr>
          <p:nvPr>
            <p:ph idx="1"/>
          </p:nvPr>
        </p:nvSpPr>
        <p:spPr/>
        <p:txBody>
          <a:bodyPr/>
          <a:lstStyle/>
          <a:p>
            <a:endParaRPr lang="en-BD"/>
          </a:p>
        </p:txBody>
      </p:sp>
      <p:pic>
        <p:nvPicPr>
          <p:cNvPr id="8" name="Content Placeholder 8">
            <a:extLst>
              <a:ext uri="{FF2B5EF4-FFF2-40B4-BE49-F238E27FC236}">
                <a16:creationId xmlns:a16="http://schemas.microsoft.com/office/drawing/2014/main" id="{9E2DD448-C14E-FC4F-B11F-A318557C29C7}"/>
              </a:ext>
            </a:extLst>
          </p:cNvPr>
          <p:cNvPicPr>
            <a:picLocks noChangeAspect="1"/>
          </p:cNvPicPr>
          <p:nvPr/>
        </p:nvPicPr>
        <p:blipFill rotWithShape="1">
          <a:blip r:embed="rId2"/>
          <a:srcRect t="4447" b="4798"/>
          <a:stretch/>
        </p:blipFill>
        <p:spPr>
          <a:xfrm>
            <a:off x="629305" y="1475508"/>
            <a:ext cx="7877175" cy="4468091"/>
          </a:xfrm>
          <a:prstGeom prst="rect">
            <a:avLst/>
          </a:prstGeom>
        </p:spPr>
      </p:pic>
      <p:pic>
        <p:nvPicPr>
          <p:cNvPr id="9" name="Picture 8">
            <a:extLst>
              <a:ext uri="{FF2B5EF4-FFF2-40B4-BE49-F238E27FC236}">
                <a16:creationId xmlns:a16="http://schemas.microsoft.com/office/drawing/2014/main" id="{91D8AD5C-910F-784F-91D8-253F39690ABC}"/>
              </a:ext>
            </a:extLst>
          </p:cNvPr>
          <p:cNvPicPr>
            <a:picLocks noChangeAspect="1"/>
          </p:cNvPicPr>
          <p:nvPr/>
        </p:nvPicPr>
        <p:blipFill rotWithShape="1">
          <a:blip r:embed="rId3"/>
          <a:srcRect l="1823" t="5450" r="-2155" b="4692"/>
          <a:stretch/>
        </p:blipFill>
        <p:spPr>
          <a:xfrm>
            <a:off x="627995" y="6089651"/>
            <a:ext cx="7982181" cy="4468092"/>
          </a:xfrm>
          <a:prstGeom prst="rect">
            <a:avLst/>
          </a:prstGeom>
        </p:spPr>
      </p:pic>
    </p:spTree>
    <p:extLst>
      <p:ext uri="{BB962C8B-B14F-4D97-AF65-F5344CB8AC3E}">
        <p14:creationId xmlns:p14="http://schemas.microsoft.com/office/powerpoint/2010/main" val="2270761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71AE-E652-A64F-AE0D-C9FB2F63E9AA}"/>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Chapter 4 </a:t>
            </a:r>
            <a:br>
              <a:rPr lang="en-GB" b="1"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Conclusion</a:t>
            </a:r>
            <a:endParaRPr lang="en-BD"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C236FB-70E5-6542-9615-591EA9CA6393}"/>
              </a:ext>
            </a:extLst>
          </p:cNvPr>
          <p:cNvSpPr>
            <a:spLocks noGrp="1"/>
          </p:cNvSpPr>
          <p:nvPr>
            <p:ph idx="1"/>
          </p:nvPr>
        </p:nvSpPr>
        <p:spPr/>
        <p:txBody>
          <a:bodyPr>
            <a:normAutofit/>
          </a:bodyPr>
          <a:lstStyle/>
          <a:p>
            <a:pPr marL="0" indent="0" algn="just">
              <a:buNone/>
            </a:pPr>
            <a:r>
              <a:rPr lang="en-GB" b="1" dirty="0">
                <a:latin typeface="Times New Roman" panose="02020603050405020304" pitchFamily="18" charset="0"/>
                <a:cs typeface="Times New Roman" panose="02020603050405020304" pitchFamily="18" charset="0"/>
              </a:rPr>
              <a:t>4.1 Introduction:</a:t>
            </a:r>
            <a:r>
              <a:rPr lang="en-GB" dirty="0">
                <a:latin typeface="Times New Roman" panose="02020603050405020304" pitchFamily="18" charset="0"/>
                <a:cs typeface="Times New Roman" panose="02020603050405020304" pitchFamily="18" charset="0"/>
              </a:rPr>
              <a:t> This project has really been faithful and informative. It has made us learn and understand the many trivial concepts of python Language. As we have used </a:t>
            </a:r>
            <a:r>
              <a:rPr lang="en-GB" dirty="0" err="1">
                <a:latin typeface="Times New Roman" panose="02020603050405020304" pitchFamily="18" charset="0"/>
                <a:cs typeface="Times New Roman" panose="02020603050405020304" pitchFamily="18" charset="0"/>
              </a:rPr>
              <a:t>pycharm</a:t>
            </a:r>
            <a:r>
              <a:rPr lang="en-GB" dirty="0">
                <a:latin typeface="Times New Roman" panose="02020603050405020304" pitchFamily="18" charset="0"/>
                <a:cs typeface="Times New Roman" panose="02020603050405020304" pitchFamily="18" charset="0"/>
              </a:rPr>
              <a:t> as a GUI it provides various controls, such as image processing , k-means, neural network to build a user friendly system.</a:t>
            </a:r>
          </a:p>
          <a:p>
            <a:pPr marL="0" indent="0" algn="just">
              <a:buNone/>
            </a:pPr>
            <a:r>
              <a:rPr lang="en-GB" b="1" dirty="0">
                <a:latin typeface="Times New Roman" panose="02020603050405020304" pitchFamily="18" charset="0"/>
                <a:cs typeface="Times New Roman" panose="02020603050405020304" pitchFamily="18" charset="0"/>
              </a:rPr>
              <a:t>4.2 Practical Implications: </a:t>
            </a:r>
            <a:r>
              <a:rPr lang="en-GB" dirty="0">
                <a:latin typeface="Times New Roman" panose="02020603050405020304" pitchFamily="18" charset="0"/>
                <a:cs typeface="Times New Roman" panose="02020603050405020304" pitchFamily="18" charset="0"/>
              </a:rPr>
              <a:t>In this project, we outline the approach we have developed to construct an emotion-recognising system. It is based on guidance from psychological studies of emotion, as well as from the nature of emotion in its interaction with attention. A neural network architecture is constructed to be able to handle the fusion of different modalities (facial features, prosody and lexical content in speech). Results from the network are given and their implications discussed, as are implications for future direction for the research.</a:t>
            </a:r>
            <a:endParaRPr lang="en-BD"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D6BC951-8768-F34E-9022-209680AE020A}"/>
              </a:ext>
            </a:extLst>
          </p:cNvPr>
          <p:cNvSpPr>
            <a:spLocks noGrp="1"/>
          </p:cNvSpPr>
          <p:nvPr>
            <p:ph type="dt" sz="half" idx="10"/>
          </p:nvPr>
        </p:nvSpPr>
        <p:spPr/>
        <p:txBody>
          <a:bodyPr/>
          <a:lstStyle/>
          <a:p>
            <a:fld id="{31AF6E08-8F87-6840-BFC3-748F34786480}" type="datetime1">
              <a:rPr lang="en-US" smtClean="0"/>
              <a:t>5/14/22</a:t>
            </a:fld>
            <a:endParaRPr lang="en-BD"/>
          </a:p>
        </p:txBody>
      </p:sp>
      <p:sp>
        <p:nvSpPr>
          <p:cNvPr id="5" name="Slide Number Placeholder 4">
            <a:extLst>
              <a:ext uri="{FF2B5EF4-FFF2-40B4-BE49-F238E27FC236}">
                <a16:creationId xmlns:a16="http://schemas.microsoft.com/office/drawing/2014/main" id="{6D66451E-EFD1-5D4B-9573-29F1992BFB76}"/>
              </a:ext>
            </a:extLst>
          </p:cNvPr>
          <p:cNvSpPr>
            <a:spLocks noGrp="1"/>
          </p:cNvSpPr>
          <p:nvPr>
            <p:ph type="sldNum" sz="quarter" idx="12"/>
          </p:nvPr>
        </p:nvSpPr>
        <p:spPr/>
        <p:txBody>
          <a:bodyPr/>
          <a:lstStyle/>
          <a:p>
            <a:fld id="{A94A0428-1AF0-B14B-ACBE-B1504283BB19}" type="slidenum">
              <a:rPr lang="en-BD" smtClean="0"/>
              <a:t>13</a:t>
            </a:fld>
            <a:endParaRPr lang="en-BD"/>
          </a:p>
        </p:txBody>
      </p:sp>
    </p:spTree>
    <p:extLst>
      <p:ext uri="{BB962C8B-B14F-4D97-AF65-F5344CB8AC3E}">
        <p14:creationId xmlns:p14="http://schemas.microsoft.com/office/powerpoint/2010/main" val="2683715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AC44A-FD06-2248-B2F3-9F8E06C48DDC}"/>
              </a:ext>
            </a:extLst>
          </p:cNvPr>
          <p:cNvSpPr>
            <a:spLocks noGrp="1"/>
          </p:cNvSpPr>
          <p:nvPr>
            <p:ph type="title"/>
          </p:nvPr>
        </p:nvSpPr>
        <p:spPr>
          <a:xfrm>
            <a:off x="627995" y="648437"/>
            <a:ext cx="7878485" cy="1157503"/>
          </a:xfrm>
        </p:spPr>
        <p:txBody>
          <a:bodyPr>
            <a:normAutofit/>
          </a:bodyPr>
          <a:lstStyle/>
          <a:p>
            <a:r>
              <a:rPr lang="en-GB" sz="2800" b="1" dirty="0">
                <a:latin typeface="Times New Roman" panose="02020603050405020304" pitchFamily="18" charset="0"/>
                <a:cs typeface="Times New Roman" panose="02020603050405020304" pitchFamily="18" charset="0"/>
              </a:rPr>
              <a:t>4.2 Scope of Future Work </a:t>
            </a:r>
            <a:endParaRPr lang="en-BD"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5205DA-D50B-9A45-9C13-C9086D5F9D79}"/>
              </a:ext>
            </a:extLst>
          </p:cNvPr>
          <p:cNvSpPr>
            <a:spLocks noGrp="1"/>
          </p:cNvSpPr>
          <p:nvPr>
            <p:ph idx="1"/>
          </p:nvPr>
        </p:nvSpPr>
        <p:spPr>
          <a:xfrm>
            <a:off x="627995" y="1805940"/>
            <a:ext cx="7878485" cy="9163889"/>
          </a:xfrm>
        </p:spPr>
        <p:txBody>
          <a:bodyPr/>
          <a:lstStyle/>
          <a:p>
            <a:pPr marL="0" indent="0" algn="just">
              <a:buNone/>
            </a:pPr>
            <a:r>
              <a:rPr lang="en-GB" dirty="0">
                <a:latin typeface="Times New Roman" panose="02020603050405020304" pitchFamily="18" charset="0"/>
                <a:cs typeface="Times New Roman" panose="02020603050405020304" pitchFamily="18" charset="0"/>
              </a:rPr>
              <a:t>The main issue in the project was time. To improve performance you can very the dropout, number of dense layers and activation functions. We also used transfer learning with a CNN called VGG which is a pre-trained convolutional neural network for image classification. Our accuracy using pixels was about 50%, this increased when instead of using pixel values, we used the distances between the facial landmarks. However we wanted models that would be even more accurate, so we decided to use CNNs.</a:t>
            </a:r>
          </a:p>
          <a:p>
            <a:pPr marL="0" indent="0" algn="just">
              <a:buNone/>
            </a:pPr>
            <a:r>
              <a:rPr lang="en-GB" dirty="0">
                <a:latin typeface="Times New Roman" panose="02020603050405020304" pitchFamily="18" charset="0"/>
                <a:cs typeface="Times New Roman" panose="02020603050405020304" pitchFamily="18" charset="0"/>
              </a:rPr>
              <a:t>We will fix this in future .</a:t>
            </a:r>
            <a:endParaRPr lang="en-BD"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2E61DEE-C5FA-6844-9DB0-D98AD7301297}"/>
              </a:ext>
            </a:extLst>
          </p:cNvPr>
          <p:cNvSpPr>
            <a:spLocks noGrp="1"/>
          </p:cNvSpPr>
          <p:nvPr>
            <p:ph type="dt" sz="half" idx="10"/>
          </p:nvPr>
        </p:nvSpPr>
        <p:spPr/>
        <p:txBody>
          <a:bodyPr/>
          <a:lstStyle/>
          <a:p>
            <a:fld id="{C76768F6-E21B-5644-AE6B-139E4AB40AD9}" type="datetime1">
              <a:rPr lang="en-US" smtClean="0"/>
              <a:t>5/14/22</a:t>
            </a:fld>
            <a:endParaRPr lang="en-BD"/>
          </a:p>
        </p:txBody>
      </p:sp>
      <p:sp>
        <p:nvSpPr>
          <p:cNvPr id="5" name="Slide Number Placeholder 4">
            <a:extLst>
              <a:ext uri="{FF2B5EF4-FFF2-40B4-BE49-F238E27FC236}">
                <a16:creationId xmlns:a16="http://schemas.microsoft.com/office/drawing/2014/main" id="{4E84BE80-CA17-7945-B9A6-E9E955FCE602}"/>
              </a:ext>
            </a:extLst>
          </p:cNvPr>
          <p:cNvSpPr>
            <a:spLocks noGrp="1"/>
          </p:cNvSpPr>
          <p:nvPr>
            <p:ph type="sldNum" sz="quarter" idx="12"/>
          </p:nvPr>
        </p:nvSpPr>
        <p:spPr/>
        <p:txBody>
          <a:bodyPr/>
          <a:lstStyle/>
          <a:p>
            <a:fld id="{A94A0428-1AF0-B14B-ACBE-B1504283BB19}" type="slidenum">
              <a:rPr lang="en-BD" smtClean="0"/>
              <a:t>14</a:t>
            </a:fld>
            <a:endParaRPr lang="en-BD"/>
          </a:p>
        </p:txBody>
      </p:sp>
    </p:spTree>
    <p:extLst>
      <p:ext uri="{BB962C8B-B14F-4D97-AF65-F5344CB8AC3E}">
        <p14:creationId xmlns:p14="http://schemas.microsoft.com/office/powerpoint/2010/main" val="777653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8DCC-BAEE-9549-A547-9630E86833EB}"/>
              </a:ext>
            </a:extLst>
          </p:cNvPr>
          <p:cNvSpPr>
            <a:spLocks noGrp="1"/>
          </p:cNvSpPr>
          <p:nvPr>
            <p:ph type="title"/>
          </p:nvPr>
        </p:nvSpPr>
        <p:spPr/>
        <p:txBody>
          <a:bodyPr/>
          <a:lstStyle/>
          <a:p>
            <a:pPr algn="ctr"/>
            <a:r>
              <a:rPr lang="en-GB" b="1" dirty="0">
                <a:latin typeface="Times New Roman" panose="02020603050405020304" pitchFamily="18" charset="0"/>
                <a:cs typeface="Times New Roman" panose="02020603050405020304" pitchFamily="18" charset="0"/>
              </a:rPr>
              <a:t>References</a:t>
            </a:r>
            <a:endParaRPr lang="en-BD"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D8F157-D8C4-4846-895A-77605D40F03A}"/>
              </a:ext>
            </a:extLst>
          </p:cNvPr>
          <p:cNvSpPr>
            <a:spLocks noGrp="1"/>
          </p:cNvSpPr>
          <p:nvPr>
            <p:ph idx="1"/>
          </p:nvPr>
        </p:nvSpPr>
        <p:spPr/>
        <p:txBody>
          <a:bodyPr/>
          <a:lstStyle/>
          <a:p>
            <a:pPr marL="0" indent="0">
              <a:buNone/>
            </a:pPr>
            <a:r>
              <a:rPr lang="en-BD" dirty="0"/>
              <a:t>[1] Full concept in Github</a:t>
            </a:r>
          </a:p>
          <a:p>
            <a:pPr marL="0" indent="0">
              <a:buNone/>
            </a:pPr>
            <a:r>
              <a:rPr lang="en-GB" dirty="0">
                <a:hlinkClick r:id="rId2"/>
              </a:rPr>
              <a:t>https://github.com/ShuvobrotoBiswas/Emotion-Recognetion</a:t>
            </a:r>
            <a:endParaRPr lang="en-GB" dirty="0"/>
          </a:p>
          <a:p>
            <a:pPr marL="0" indent="0">
              <a:buNone/>
            </a:pPr>
            <a:r>
              <a:rPr lang="en-GB" dirty="0"/>
              <a:t>14/05/2022 , 02:30AM , </a:t>
            </a:r>
            <a:r>
              <a:rPr lang="en-GB" dirty="0" err="1"/>
              <a:t>Shuvobroto</a:t>
            </a:r>
            <a:r>
              <a:rPr lang="en-GB" dirty="0"/>
              <a:t> Biswas</a:t>
            </a:r>
          </a:p>
          <a:p>
            <a:pPr marL="0" indent="0">
              <a:buNone/>
            </a:pPr>
            <a:r>
              <a:rPr lang="en-GB" dirty="0"/>
              <a:t>[2] Concept , </a:t>
            </a:r>
            <a:r>
              <a:rPr lang="en-GB" dirty="0" err="1"/>
              <a:t>Edureka</a:t>
            </a:r>
            <a:r>
              <a:rPr lang="en-GB" dirty="0"/>
              <a:t> </a:t>
            </a:r>
          </a:p>
          <a:p>
            <a:pPr marL="0" indent="0">
              <a:buNone/>
            </a:pPr>
            <a:r>
              <a:rPr lang="en-GB" dirty="0">
                <a:hlinkClick r:id="rId3"/>
              </a:rPr>
              <a:t>https://www.edureka.co/blog/tensorflow-object-detection-tutorial/</a:t>
            </a:r>
            <a:r>
              <a:rPr lang="en-GB" dirty="0"/>
              <a:t> </a:t>
            </a:r>
          </a:p>
          <a:p>
            <a:pPr marL="0" indent="0">
              <a:buNone/>
            </a:pPr>
            <a:r>
              <a:rPr lang="en-GB" dirty="0" err="1"/>
              <a:t>Kislay</a:t>
            </a:r>
            <a:r>
              <a:rPr lang="en-GB" dirty="0"/>
              <a:t> </a:t>
            </a:r>
            <a:r>
              <a:rPr lang="en-GB" dirty="0" err="1"/>
              <a:t>Keshari</a:t>
            </a:r>
            <a:r>
              <a:rPr lang="en-GB" dirty="0"/>
              <a:t>, Last updated on Dec 19,2021</a:t>
            </a:r>
          </a:p>
          <a:p>
            <a:pPr marL="0" indent="0">
              <a:buNone/>
            </a:pPr>
            <a:r>
              <a:rPr lang="en-GB" dirty="0"/>
              <a:t>[3] Video Concept , </a:t>
            </a:r>
            <a:r>
              <a:rPr lang="en-GB" dirty="0" err="1"/>
              <a:t>Youtube</a:t>
            </a:r>
            <a:endParaRPr lang="en-GB" dirty="0"/>
          </a:p>
          <a:p>
            <a:pPr marL="0" indent="0">
              <a:buNone/>
            </a:pPr>
            <a:r>
              <a:rPr lang="en-GB" dirty="0">
                <a:hlinkClick r:id="rId4"/>
              </a:rPr>
              <a:t>https://www.youtube.com/watch?v=fkgpvkqcoJc</a:t>
            </a:r>
            <a:r>
              <a:rPr lang="en-GB" dirty="0"/>
              <a:t> </a:t>
            </a:r>
          </a:p>
          <a:p>
            <a:pPr marL="0" indent="0">
              <a:buNone/>
            </a:pPr>
            <a:r>
              <a:rPr lang="en-GB" dirty="0" err="1"/>
              <a:t>DeepLearning_by_PhDScholar</a:t>
            </a:r>
            <a:r>
              <a:rPr lang="en-GB" dirty="0"/>
              <a:t>, Sep 26, 2020</a:t>
            </a:r>
          </a:p>
          <a:p>
            <a:pPr marL="0" indent="0">
              <a:buNone/>
            </a:pPr>
            <a:r>
              <a:rPr lang="en-GB" dirty="0"/>
              <a:t>[4] Dataset , </a:t>
            </a:r>
            <a:r>
              <a:rPr lang="en-GB" dirty="0" err="1"/>
              <a:t>Edureka</a:t>
            </a:r>
            <a:endParaRPr lang="en-GB" dirty="0"/>
          </a:p>
          <a:p>
            <a:pPr marL="0" indent="0">
              <a:buNone/>
            </a:pPr>
            <a:r>
              <a:rPr lang="en-GB" dirty="0">
                <a:hlinkClick r:id="rId5"/>
              </a:rPr>
              <a:t>https://www.dropbox.com/s/w3zlhing4dkgeyb/train.zip?dl=0</a:t>
            </a:r>
            <a:r>
              <a:rPr lang="en-GB" dirty="0"/>
              <a:t> </a:t>
            </a:r>
          </a:p>
          <a:p>
            <a:pPr marL="0" indent="0">
              <a:buNone/>
            </a:pPr>
            <a:r>
              <a:rPr lang="en-GB" dirty="0"/>
              <a:t>Academy NIT Warangal, Sep 17, 2021</a:t>
            </a:r>
          </a:p>
        </p:txBody>
      </p:sp>
      <p:sp>
        <p:nvSpPr>
          <p:cNvPr id="4" name="Date Placeholder 3">
            <a:extLst>
              <a:ext uri="{FF2B5EF4-FFF2-40B4-BE49-F238E27FC236}">
                <a16:creationId xmlns:a16="http://schemas.microsoft.com/office/drawing/2014/main" id="{1F0753F3-9B2B-7844-BEEB-CE49C70CB740}"/>
              </a:ext>
            </a:extLst>
          </p:cNvPr>
          <p:cNvSpPr>
            <a:spLocks noGrp="1"/>
          </p:cNvSpPr>
          <p:nvPr>
            <p:ph type="dt" sz="half" idx="10"/>
          </p:nvPr>
        </p:nvSpPr>
        <p:spPr/>
        <p:txBody>
          <a:bodyPr/>
          <a:lstStyle/>
          <a:p>
            <a:fld id="{6AD9A53A-6F88-1744-B32A-0F6F82464519}" type="datetime1">
              <a:rPr lang="en-US" smtClean="0"/>
              <a:t>5/14/22</a:t>
            </a:fld>
            <a:endParaRPr lang="en-BD"/>
          </a:p>
        </p:txBody>
      </p:sp>
      <p:sp>
        <p:nvSpPr>
          <p:cNvPr id="5" name="Slide Number Placeholder 4">
            <a:extLst>
              <a:ext uri="{FF2B5EF4-FFF2-40B4-BE49-F238E27FC236}">
                <a16:creationId xmlns:a16="http://schemas.microsoft.com/office/drawing/2014/main" id="{5B585408-5F6A-0848-A80B-79D5C54DE8DE}"/>
              </a:ext>
            </a:extLst>
          </p:cNvPr>
          <p:cNvSpPr>
            <a:spLocks noGrp="1"/>
          </p:cNvSpPr>
          <p:nvPr>
            <p:ph type="sldNum" sz="quarter" idx="12"/>
          </p:nvPr>
        </p:nvSpPr>
        <p:spPr/>
        <p:txBody>
          <a:bodyPr/>
          <a:lstStyle/>
          <a:p>
            <a:fld id="{A94A0428-1AF0-B14B-ACBE-B1504283BB19}" type="slidenum">
              <a:rPr lang="en-BD" smtClean="0"/>
              <a:t>15</a:t>
            </a:fld>
            <a:endParaRPr lang="en-BD"/>
          </a:p>
        </p:txBody>
      </p:sp>
    </p:spTree>
    <p:extLst>
      <p:ext uri="{BB962C8B-B14F-4D97-AF65-F5344CB8AC3E}">
        <p14:creationId xmlns:p14="http://schemas.microsoft.com/office/powerpoint/2010/main" val="697420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C722-2E75-9848-B275-B55C873D61EA}"/>
              </a:ext>
            </a:extLst>
          </p:cNvPr>
          <p:cNvSpPr>
            <a:spLocks noGrp="1"/>
          </p:cNvSpPr>
          <p:nvPr>
            <p:ph type="title"/>
          </p:nvPr>
        </p:nvSpPr>
        <p:spPr/>
        <p:txBody>
          <a:bodyPr/>
          <a:lstStyle/>
          <a:p>
            <a:endParaRPr lang="en-BD"/>
          </a:p>
        </p:txBody>
      </p:sp>
      <p:pic>
        <p:nvPicPr>
          <p:cNvPr id="8" name="Content Placeholder 7">
            <a:extLst>
              <a:ext uri="{FF2B5EF4-FFF2-40B4-BE49-F238E27FC236}">
                <a16:creationId xmlns:a16="http://schemas.microsoft.com/office/drawing/2014/main" id="{08F57695-B91E-DC47-935E-6FD2221E451E}"/>
              </a:ext>
            </a:extLst>
          </p:cNvPr>
          <p:cNvPicPr>
            <a:picLocks noGrp="1" noChangeAspect="1"/>
          </p:cNvPicPr>
          <p:nvPr>
            <p:ph idx="1"/>
          </p:nvPr>
        </p:nvPicPr>
        <p:blipFill>
          <a:blip r:embed="rId2"/>
          <a:stretch>
            <a:fillRect/>
          </a:stretch>
        </p:blipFill>
        <p:spPr>
          <a:xfrm>
            <a:off x="-1" y="-1"/>
            <a:ext cx="9134475" cy="11375717"/>
          </a:xfrm>
        </p:spPr>
      </p:pic>
      <p:sp>
        <p:nvSpPr>
          <p:cNvPr id="4" name="Date Placeholder 3">
            <a:extLst>
              <a:ext uri="{FF2B5EF4-FFF2-40B4-BE49-F238E27FC236}">
                <a16:creationId xmlns:a16="http://schemas.microsoft.com/office/drawing/2014/main" id="{14E0BDBC-CCA3-374F-B71D-D11C089C2165}"/>
              </a:ext>
            </a:extLst>
          </p:cNvPr>
          <p:cNvSpPr>
            <a:spLocks noGrp="1"/>
          </p:cNvSpPr>
          <p:nvPr>
            <p:ph type="dt" sz="half" idx="10"/>
          </p:nvPr>
        </p:nvSpPr>
        <p:spPr/>
        <p:txBody>
          <a:bodyPr/>
          <a:lstStyle/>
          <a:p>
            <a:fld id="{A23C91C9-C982-8643-AF65-443DB81FAD0C}" type="datetime1">
              <a:rPr lang="en-US" smtClean="0"/>
              <a:t>5/14/22</a:t>
            </a:fld>
            <a:endParaRPr lang="en-BD"/>
          </a:p>
        </p:txBody>
      </p:sp>
      <p:sp>
        <p:nvSpPr>
          <p:cNvPr id="5" name="Slide Number Placeholder 4">
            <a:extLst>
              <a:ext uri="{FF2B5EF4-FFF2-40B4-BE49-F238E27FC236}">
                <a16:creationId xmlns:a16="http://schemas.microsoft.com/office/drawing/2014/main" id="{4275CA37-0EDF-704C-AF3A-3098D54C2542}"/>
              </a:ext>
            </a:extLst>
          </p:cNvPr>
          <p:cNvSpPr>
            <a:spLocks noGrp="1"/>
          </p:cNvSpPr>
          <p:nvPr>
            <p:ph type="sldNum" sz="quarter" idx="12"/>
          </p:nvPr>
        </p:nvSpPr>
        <p:spPr/>
        <p:txBody>
          <a:bodyPr/>
          <a:lstStyle/>
          <a:p>
            <a:fld id="{A94A0428-1AF0-B14B-ACBE-B1504283BB19}" type="slidenum">
              <a:rPr lang="en-BD" smtClean="0"/>
              <a:t>2</a:t>
            </a:fld>
            <a:endParaRPr lang="en-BD"/>
          </a:p>
        </p:txBody>
      </p:sp>
    </p:spTree>
    <p:extLst>
      <p:ext uri="{BB962C8B-B14F-4D97-AF65-F5344CB8AC3E}">
        <p14:creationId xmlns:p14="http://schemas.microsoft.com/office/powerpoint/2010/main" val="2462045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1DDA-077C-1B47-B305-5CD1767A0857}"/>
              </a:ext>
            </a:extLst>
          </p:cNvPr>
          <p:cNvSpPr>
            <a:spLocks noGrp="1"/>
          </p:cNvSpPr>
          <p:nvPr>
            <p:ph type="title"/>
          </p:nvPr>
        </p:nvSpPr>
        <p:spPr>
          <a:xfrm>
            <a:off x="627995" y="0"/>
            <a:ext cx="7878485" cy="1209471"/>
          </a:xfrm>
        </p:spPr>
        <p:txBody>
          <a:bodyPr>
            <a:normAutofit fontScale="90000"/>
          </a:bodyPr>
          <a:lstStyle/>
          <a:p>
            <a:pPr algn="ctr"/>
            <a:r>
              <a:rPr lang="en-GB" b="1" dirty="0">
                <a:latin typeface="Times New Roman" panose="02020603050405020304" pitchFamily="18" charset="0"/>
                <a:cs typeface="Times New Roman" panose="02020603050405020304" pitchFamily="18" charset="0"/>
              </a:rPr>
              <a:t>Chapter 1 </a:t>
            </a:r>
            <a:br>
              <a:rPr lang="en-GB" b="1" dirty="0">
                <a:latin typeface="Times New Roman" panose="02020603050405020304" pitchFamily="18" charset="0"/>
                <a:cs typeface="Times New Roman" panose="02020603050405020304" pitchFamily="18" charset="0"/>
              </a:rPr>
            </a:br>
            <a:r>
              <a:rPr lang="en-GB" b="1" dirty="0">
                <a:latin typeface="Times New Roman" panose="02020603050405020304" pitchFamily="18" charset="0"/>
                <a:cs typeface="Times New Roman" panose="02020603050405020304" pitchFamily="18" charset="0"/>
              </a:rPr>
              <a:t>Introduction</a:t>
            </a:r>
            <a:endParaRPr lang="en-BD"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8630D7-0C9A-8144-9FDE-7E853D43367F}"/>
              </a:ext>
            </a:extLst>
          </p:cNvPr>
          <p:cNvSpPr>
            <a:spLocks noGrp="1"/>
          </p:cNvSpPr>
          <p:nvPr>
            <p:ph idx="1"/>
          </p:nvPr>
        </p:nvSpPr>
        <p:spPr>
          <a:xfrm>
            <a:off x="326571" y="1480457"/>
            <a:ext cx="8621486" cy="9807952"/>
          </a:xfrm>
        </p:spPr>
        <p:txBody>
          <a:bodyPr>
            <a:normAutofit/>
          </a:bodyPr>
          <a:lstStyle/>
          <a:p>
            <a:pPr marL="0" indent="0" algn="just">
              <a:buNone/>
            </a:pPr>
            <a:r>
              <a:rPr lang="en-GB" b="1" dirty="0">
                <a:latin typeface="Times New Roman" panose="02020603050405020304" pitchFamily="18" charset="0"/>
                <a:cs typeface="Times New Roman" panose="02020603050405020304" pitchFamily="18" charset="0"/>
              </a:rPr>
              <a:t>1.1 Introduction: </a:t>
            </a:r>
            <a:r>
              <a:rPr lang="en-GB" dirty="0">
                <a:latin typeface="Times New Roman" panose="02020603050405020304" pitchFamily="18" charset="0"/>
                <a:cs typeface="Times New Roman" panose="02020603050405020304" pitchFamily="18" charset="0"/>
              </a:rPr>
              <a:t>Extracting and validating emotional cues through analysis of users' facial expressions is of high importance for improving the level of interaction in man machine communication systems. Extraction of appropriate facial features and consequent recognition of the user's emotional state that can be robust to facial expression variations among different users is the topic of this paper. Facial animation parameters (FAPs) defined according to the ISO MPEG-4 standard are extracted by a robust facial analysis system, accompanied by appropriate confidence measures of the estimation accuracy. A novel </a:t>
            </a:r>
            <a:r>
              <a:rPr lang="en-GB" dirty="0" err="1">
                <a:latin typeface="Times New Roman" panose="02020603050405020304" pitchFamily="18" charset="0"/>
                <a:cs typeface="Times New Roman" panose="02020603050405020304" pitchFamily="18" charset="0"/>
              </a:rPr>
              <a:t>neurofuzzy</a:t>
            </a:r>
            <a:r>
              <a:rPr lang="en-GB" dirty="0">
                <a:latin typeface="Times New Roman" panose="02020603050405020304" pitchFamily="18" charset="0"/>
                <a:cs typeface="Times New Roman" panose="02020603050405020304" pitchFamily="18" charset="0"/>
              </a:rPr>
              <a:t> system is then created, based on rules that have been defined through analysis of FAP variations both at the discrete emotional space, as well as in the 2D continuous activation–evaluation one. The </a:t>
            </a:r>
            <a:r>
              <a:rPr lang="en-GB" dirty="0" err="1">
                <a:latin typeface="Times New Roman" panose="02020603050405020304" pitchFamily="18" charset="0"/>
                <a:cs typeface="Times New Roman" panose="02020603050405020304" pitchFamily="18" charset="0"/>
              </a:rPr>
              <a:t>neurofuzzy</a:t>
            </a:r>
            <a:r>
              <a:rPr lang="en-GB" dirty="0">
                <a:latin typeface="Times New Roman" panose="02020603050405020304" pitchFamily="18" charset="0"/>
                <a:cs typeface="Times New Roman" panose="02020603050405020304" pitchFamily="18" charset="0"/>
              </a:rPr>
              <a:t> system allows for further learning and adaptation to specific users' facial expression characteristics, measured though FAP estimation in real life application of the system, using analysis by clustering of the obtained FAP values.</a:t>
            </a:r>
          </a:p>
          <a:p>
            <a:pPr marL="0" indent="0" algn="just">
              <a:buNone/>
            </a:pPr>
            <a:r>
              <a:rPr lang="en-GB" b="1" dirty="0"/>
              <a:t>1.2 Design Goals: </a:t>
            </a:r>
            <a:r>
              <a:rPr lang="en-GB" dirty="0"/>
              <a:t>I made a system that can detect emotion via live video . And as a programming language we have used python. We will analyse the rest in place of implementation. ok now here we go .</a:t>
            </a:r>
            <a:endParaRPr lang="en-GB" b="1" dirty="0">
              <a:latin typeface="Times New Roman" panose="02020603050405020304" pitchFamily="18" charset="0"/>
              <a:cs typeface="Times New Roman" panose="02020603050405020304" pitchFamily="18" charset="0"/>
            </a:endParaRPr>
          </a:p>
          <a:p>
            <a:pPr marL="0" indent="0" algn="just">
              <a:buNone/>
            </a:pPr>
            <a:endParaRPr lang="en-BD"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B5D3312-419E-0A4A-BB91-1E9A652EA7F0}"/>
              </a:ext>
            </a:extLst>
          </p:cNvPr>
          <p:cNvSpPr>
            <a:spLocks noGrp="1"/>
          </p:cNvSpPr>
          <p:nvPr>
            <p:ph type="dt" sz="half" idx="10"/>
          </p:nvPr>
        </p:nvSpPr>
        <p:spPr/>
        <p:txBody>
          <a:bodyPr/>
          <a:lstStyle/>
          <a:p>
            <a:fld id="{1A52EBDC-83B5-2F42-BAEA-B628F1530A6F}" type="datetime1">
              <a:rPr lang="en-US" smtClean="0"/>
              <a:t>5/14/22</a:t>
            </a:fld>
            <a:endParaRPr lang="en-BD"/>
          </a:p>
        </p:txBody>
      </p:sp>
      <p:sp>
        <p:nvSpPr>
          <p:cNvPr id="5" name="Slide Number Placeholder 4">
            <a:extLst>
              <a:ext uri="{FF2B5EF4-FFF2-40B4-BE49-F238E27FC236}">
                <a16:creationId xmlns:a16="http://schemas.microsoft.com/office/drawing/2014/main" id="{D714FCE7-5EF9-A64B-A919-7F349AA29807}"/>
              </a:ext>
            </a:extLst>
          </p:cNvPr>
          <p:cNvSpPr>
            <a:spLocks noGrp="1"/>
          </p:cNvSpPr>
          <p:nvPr>
            <p:ph type="sldNum" sz="quarter" idx="12"/>
          </p:nvPr>
        </p:nvSpPr>
        <p:spPr/>
        <p:txBody>
          <a:bodyPr/>
          <a:lstStyle/>
          <a:p>
            <a:fld id="{A94A0428-1AF0-B14B-ACBE-B1504283BB19}" type="slidenum">
              <a:rPr lang="en-BD" smtClean="0"/>
              <a:t>3</a:t>
            </a:fld>
            <a:endParaRPr lang="en-BD"/>
          </a:p>
        </p:txBody>
      </p:sp>
    </p:spTree>
    <p:extLst>
      <p:ext uri="{BB962C8B-B14F-4D97-AF65-F5344CB8AC3E}">
        <p14:creationId xmlns:p14="http://schemas.microsoft.com/office/powerpoint/2010/main" val="4061563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A0F4-5B95-0F44-B346-6BB878741A11}"/>
              </a:ext>
            </a:extLst>
          </p:cNvPr>
          <p:cNvSpPr>
            <a:spLocks noGrp="1"/>
          </p:cNvSpPr>
          <p:nvPr>
            <p:ph type="title"/>
          </p:nvPr>
        </p:nvSpPr>
        <p:spPr>
          <a:xfrm>
            <a:off x="867481" y="-79094"/>
            <a:ext cx="7878485" cy="1115049"/>
          </a:xfrm>
        </p:spPr>
        <p:txBody>
          <a:bodyPr/>
          <a:lstStyle/>
          <a:p>
            <a:pPr algn="ctr"/>
            <a:r>
              <a:rPr lang="en-GB" b="1" dirty="0">
                <a:latin typeface="Times New Roman" panose="02020603050405020304" pitchFamily="18" charset="0"/>
                <a:cs typeface="Times New Roman" panose="02020603050405020304" pitchFamily="18" charset="0"/>
              </a:rPr>
              <a:t>Chapter 2</a:t>
            </a:r>
            <a:endParaRPr lang="en-BD"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F807A2-AC67-3449-81E5-C550B78BD992}"/>
              </a:ext>
            </a:extLst>
          </p:cNvPr>
          <p:cNvSpPr>
            <a:spLocks noGrp="1"/>
          </p:cNvSpPr>
          <p:nvPr>
            <p:ph idx="1"/>
          </p:nvPr>
        </p:nvSpPr>
        <p:spPr>
          <a:xfrm>
            <a:off x="627995" y="1045028"/>
            <a:ext cx="8117971" cy="10450285"/>
          </a:xfrm>
        </p:spPr>
        <p:txBody>
          <a:bodyPr/>
          <a:lstStyle/>
          <a:p>
            <a:pPr marL="0" indent="0">
              <a:buNone/>
            </a:pPr>
            <a:r>
              <a:rPr lang="en-GB" b="1" dirty="0"/>
              <a:t>2.0 Implementation of the Project </a:t>
            </a:r>
          </a:p>
          <a:p>
            <a:pPr marL="0" indent="0">
              <a:buNone/>
            </a:pPr>
            <a:r>
              <a:rPr lang="en-GB" b="1" dirty="0"/>
              <a:t>2.1 Design : </a:t>
            </a:r>
          </a:p>
        </p:txBody>
      </p:sp>
      <p:sp>
        <p:nvSpPr>
          <p:cNvPr id="4" name="Date Placeholder 3">
            <a:extLst>
              <a:ext uri="{FF2B5EF4-FFF2-40B4-BE49-F238E27FC236}">
                <a16:creationId xmlns:a16="http://schemas.microsoft.com/office/drawing/2014/main" id="{6C75CF4E-8DD0-784C-AA7E-19B9081F1728}"/>
              </a:ext>
            </a:extLst>
          </p:cNvPr>
          <p:cNvSpPr>
            <a:spLocks noGrp="1"/>
          </p:cNvSpPr>
          <p:nvPr>
            <p:ph type="dt" sz="half" idx="10"/>
          </p:nvPr>
        </p:nvSpPr>
        <p:spPr/>
        <p:txBody>
          <a:bodyPr/>
          <a:lstStyle/>
          <a:p>
            <a:fld id="{CB05F231-E608-B44C-BA57-D009451B81A3}" type="datetime1">
              <a:rPr lang="en-US" smtClean="0"/>
              <a:t>5/14/22</a:t>
            </a:fld>
            <a:endParaRPr lang="en-BD"/>
          </a:p>
        </p:txBody>
      </p:sp>
      <p:sp>
        <p:nvSpPr>
          <p:cNvPr id="5" name="Slide Number Placeholder 4">
            <a:extLst>
              <a:ext uri="{FF2B5EF4-FFF2-40B4-BE49-F238E27FC236}">
                <a16:creationId xmlns:a16="http://schemas.microsoft.com/office/drawing/2014/main" id="{C1374C71-D058-2748-B76F-8744BF5A0B21}"/>
              </a:ext>
            </a:extLst>
          </p:cNvPr>
          <p:cNvSpPr>
            <a:spLocks noGrp="1"/>
          </p:cNvSpPr>
          <p:nvPr>
            <p:ph type="sldNum" sz="quarter" idx="12"/>
          </p:nvPr>
        </p:nvSpPr>
        <p:spPr/>
        <p:txBody>
          <a:bodyPr/>
          <a:lstStyle/>
          <a:p>
            <a:fld id="{A94A0428-1AF0-B14B-ACBE-B1504283BB19}" type="slidenum">
              <a:rPr lang="en-BD" smtClean="0"/>
              <a:t>4</a:t>
            </a:fld>
            <a:endParaRPr lang="en-BD"/>
          </a:p>
        </p:txBody>
      </p:sp>
      <p:pic>
        <p:nvPicPr>
          <p:cNvPr id="8" name="Picture 7">
            <a:extLst>
              <a:ext uri="{FF2B5EF4-FFF2-40B4-BE49-F238E27FC236}">
                <a16:creationId xmlns:a16="http://schemas.microsoft.com/office/drawing/2014/main" id="{51FD681A-6506-2F41-8D4D-A6CF4AF58743}"/>
              </a:ext>
            </a:extLst>
          </p:cNvPr>
          <p:cNvPicPr>
            <a:picLocks noChangeAspect="1"/>
          </p:cNvPicPr>
          <p:nvPr/>
        </p:nvPicPr>
        <p:blipFill rotWithShape="1">
          <a:blip r:embed="rId2"/>
          <a:srcRect t="4852" b="4872"/>
          <a:stretch/>
        </p:blipFill>
        <p:spPr>
          <a:xfrm>
            <a:off x="0" y="3512127"/>
            <a:ext cx="9134475" cy="5153891"/>
          </a:xfrm>
          <a:prstGeom prst="rect">
            <a:avLst/>
          </a:prstGeom>
        </p:spPr>
      </p:pic>
    </p:spTree>
    <p:extLst>
      <p:ext uri="{BB962C8B-B14F-4D97-AF65-F5344CB8AC3E}">
        <p14:creationId xmlns:p14="http://schemas.microsoft.com/office/powerpoint/2010/main" val="4170402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BDB1FB-9141-F24D-A5D8-4E237B28724D}"/>
              </a:ext>
            </a:extLst>
          </p:cNvPr>
          <p:cNvSpPr>
            <a:spLocks noGrp="1"/>
          </p:cNvSpPr>
          <p:nvPr>
            <p:ph idx="1"/>
          </p:nvPr>
        </p:nvSpPr>
        <p:spPr>
          <a:xfrm>
            <a:off x="627995" y="242456"/>
            <a:ext cx="7878485" cy="10727373"/>
          </a:xfrm>
        </p:spPr>
        <p:txBody>
          <a:bodyPr/>
          <a:lstStyle/>
          <a:p>
            <a:pPr marL="0" indent="0">
              <a:buNone/>
            </a:pPr>
            <a:r>
              <a:rPr lang="en-GB" b="1" dirty="0">
                <a:latin typeface="Times New Roman" panose="02020603050405020304" pitchFamily="18" charset="0"/>
                <a:cs typeface="Times New Roman" panose="02020603050405020304" pitchFamily="18" charset="0"/>
              </a:rPr>
              <a:t>2.2 Development: </a:t>
            </a:r>
            <a:r>
              <a:rPr lang="en-GB" dirty="0">
                <a:latin typeface="Times New Roman" panose="02020603050405020304" pitchFamily="18" charset="0"/>
                <a:cs typeface="Times New Roman" panose="02020603050405020304" pitchFamily="18" charset="0"/>
              </a:rPr>
              <a:t>Add dependency on my machine for start neural engine.</a:t>
            </a:r>
            <a:endParaRPr lang="en-BD"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5DF358B-EC66-984B-AE9A-1ED23B9B665E}"/>
              </a:ext>
            </a:extLst>
          </p:cNvPr>
          <p:cNvSpPr>
            <a:spLocks noGrp="1"/>
          </p:cNvSpPr>
          <p:nvPr>
            <p:ph type="dt" sz="half" idx="10"/>
          </p:nvPr>
        </p:nvSpPr>
        <p:spPr/>
        <p:txBody>
          <a:bodyPr/>
          <a:lstStyle/>
          <a:p>
            <a:fld id="{13591724-C1C2-904B-995F-4876C25387A8}" type="datetime1">
              <a:rPr lang="en-US" smtClean="0"/>
              <a:t>5/14/22</a:t>
            </a:fld>
            <a:endParaRPr lang="en-BD"/>
          </a:p>
        </p:txBody>
      </p:sp>
      <p:sp>
        <p:nvSpPr>
          <p:cNvPr id="5" name="Slide Number Placeholder 4">
            <a:extLst>
              <a:ext uri="{FF2B5EF4-FFF2-40B4-BE49-F238E27FC236}">
                <a16:creationId xmlns:a16="http://schemas.microsoft.com/office/drawing/2014/main" id="{10FE0BE9-A61E-9D4B-BED6-A161098F3E68}"/>
              </a:ext>
            </a:extLst>
          </p:cNvPr>
          <p:cNvSpPr>
            <a:spLocks noGrp="1"/>
          </p:cNvSpPr>
          <p:nvPr>
            <p:ph type="sldNum" sz="quarter" idx="12"/>
          </p:nvPr>
        </p:nvSpPr>
        <p:spPr/>
        <p:txBody>
          <a:bodyPr/>
          <a:lstStyle/>
          <a:p>
            <a:fld id="{A94A0428-1AF0-B14B-ACBE-B1504283BB19}" type="slidenum">
              <a:rPr lang="en-BD" smtClean="0"/>
              <a:t>5</a:t>
            </a:fld>
            <a:endParaRPr lang="en-BD"/>
          </a:p>
        </p:txBody>
      </p:sp>
      <p:pic>
        <p:nvPicPr>
          <p:cNvPr id="6" name="Picture 5">
            <a:extLst>
              <a:ext uri="{FF2B5EF4-FFF2-40B4-BE49-F238E27FC236}">
                <a16:creationId xmlns:a16="http://schemas.microsoft.com/office/drawing/2014/main" id="{17A3B2EF-A954-A944-A765-9621F8F21E14}"/>
              </a:ext>
            </a:extLst>
          </p:cNvPr>
          <p:cNvPicPr>
            <a:picLocks noChangeAspect="1"/>
          </p:cNvPicPr>
          <p:nvPr/>
        </p:nvPicPr>
        <p:blipFill rotWithShape="1">
          <a:blip r:embed="rId2"/>
          <a:srcRect l="15471" t="7765" r="15366" b="12516"/>
          <a:stretch/>
        </p:blipFill>
        <p:spPr>
          <a:xfrm>
            <a:off x="627995" y="2161309"/>
            <a:ext cx="8250476" cy="5943600"/>
          </a:xfrm>
          <a:prstGeom prst="rect">
            <a:avLst/>
          </a:prstGeom>
        </p:spPr>
      </p:pic>
    </p:spTree>
    <p:extLst>
      <p:ext uri="{BB962C8B-B14F-4D97-AF65-F5344CB8AC3E}">
        <p14:creationId xmlns:p14="http://schemas.microsoft.com/office/powerpoint/2010/main" val="4180757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A875-8232-8549-B847-4F5EE6FA8499}"/>
              </a:ext>
            </a:extLst>
          </p:cNvPr>
          <p:cNvSpPr>
            <a:spLocks noGrp="1"/>
          </p:cNvSpPr>
          <p:nvPr>
            <p:ph type="title"/>
          </p:nvPr>
        </p:nvSpPr>
        <p:spPr>
          <a:xfrm>
            <a:off x="627995" y="-160689"/>
            <a:ext cx="7878485" cy="806290"/>
          </a:xfrm>
        </p:spPr>
        <p:txBody>
          <a:bodyPr>
            <a:normAutofit/>
          </a:bodyPr>
          <a:lstStyle/>
          <a:p>
            <a:r>
              <a:rPr lang="en-BD" sz="2800" b="1" dirty="0">
                <a:latin typeface="Times New Roman" panose="02020603050405020304" pitchFamily="18" charset="0"/>
                <a:cs typeface="Times New Roman" panose="02020603050405020304" pitchFamily="18" charset="0"/>
              </a:rPr>
              <a:t>Write code :</a:t>
            </a:r>
          </a:p>
        </p:txBody>
      </p:sp>
      <p:sp>
        <p:nvSpPr>
          <p:cNvPr id="4" name="Date Placeholder 3">
            <a:extLst>
              <a:ext uri="{FF2B5EF4-FFF2-40B4-BE49-F238E27FC236}">
                <a16:creationId xmlns:a16="http://schemas.microsoft.com/office/drawing/2014/main" id="{CCC6CDDE-64CF-9049-A090-B1138E85698C}"/>
              </a:ext>
            </a:extLst>
          </p:cNvPr>
          <p:cNvSpPr>
            <a:spLocks noGrp="1"/>
          </p:cNvSpPr>
          <p:nvPr>
            <p:ph type="dt" sz="half" idx="10"/>
          </p:nvPr>
        </p:nvSpPr>
        <p:spPr/>
        <p:txBody>
          <a:bodyPr/>
          <a:lstStyle/>
          <a:p>
            <a:fld id="{CC372142-79EE-7E41-B940-A18E46996C7C}" type="datetime1">
              <a:rPr lang="en-US" smtClean="0"/>
              <a:t>5/14/22</a:t>
            </a:fld>
            <a:endParaRPr lang="en-BD"/>
          </a:p>
        </p:txBody>
      </p:sp>
      <p:sp>
        <p:nvSpPr>
          <p:cNvPr id="5" name="Slide Number Placeholder 4">
            <a:extLst>
              <a:ext uri="{FF2B5EF4-FFF2-40B4-BE49-F238E27FC236}">
                <a16:creationId xmlns:a16="http://schemas.microsoft.com/office/drawing/2014/main" id="{ADA3630B-5C33-3D4E-BB47-4A90D42D518A}"/>
              </a:ext>
            </a:extLst>
          </p:cNvPr>
          <p:cNvSpPr>
            <a:spLocks noGrp="1"/>
          </p:cNvSpPr>
          <p:nvPr>
            <p:ph type="sldNum" sz="quarter" idx="12"/>
          </p:nvPr>
        </p:nvSpPr>
        <p:spPr/>
        <p:txBody>
          <a:bodyPr/>
          <a:lstStyle/>
          <a:p>
            <a:fld id="{A94A0428-1AF0-B14B-ACBE-B1504283BB19}" type="slidenum">
              <a:rPr lang="en-BD" smtClean="0"/>
              <a:t>6</a:t>
            </a:fld>
            <a:endParaRPr lang="en-BD"/>
          </a:p>
        </p:txBody>
      </p:sp>
      <p:sp>
        <p:nvSpPr>
          <p:cNvPr id="6" name="Content Placeholder 5">
            <a:extLst>
              <a:ext uri="{FF2B5EF4-FFF2-40B4-BE49-F238E27FC236}">
                <a16:creationId xmlns:a16="http://schemas.microsoft.com/office/drawing/2014/main" id="{7C033762-AAB7-284E-8CF4-A42B2487988A}"/>
              </a:ext>
            </a:extLst>
          </p:cNvPr>
          <p:cNvSpPr>
            <a:spLocks noGrp="1"/>
          </p:cNvSpPr>
          <p:nvPr>
            <p:ph idx="1"/>
          </p:nvPr>
        </p:nvSpPr>
        <p:spPr>
          <a:xfrm>
            <a:off x="627995" y="645601"/>
            <a:ext cx="7878485" cy="10642808"/>
          </a:xfrm>
        </p:spPr>
        <p:txBody>
          <a:bodyPr>
            <a:normAutofit fontScale="62500" lnSpcReduction="20000"/>
          </a:bodyPr>
          <a:lstStyle/>
          <a:p>
            <a:pPr marL="0" indent="0">
              <a:buNone/>
            </a:pPr>
            <a:r>
              <a:rPr lang="en-GB" dirty="0"/>
              <a:t>import </a:t>
            </a:r>
            <a:r>
              <a:rPr lang="en-GB" dirty="0" err="1"/>
              <a:t>os</a:t>
            </a:r>
            <a:br>
              <a:rPr lang="en-GB" dirty="0"/>
            </a:br>
            <a:r>
              <a:rPr lang="en-GB" dirty="0"/>
              <a:t>import cv2</a:t>
            </a:r>
            <a:br>
              <a:rPr lang="en-GB" dirty="0"/>
            </a:br>
            <a:r>
              <a:rPr lang="en-GB" dirty="0"/>
              <a:t>from </a:t>
            </a:r>
            <a:r>
              <a:rPr lang="en-GB" dirty="0" err="1"/>
              <a:t>keras.preprocessing</a:t>
            </a:r>
            <a:r>
              <a:rPr lang="en-GB" dirty="0"/>
              <a:t> import image</a:t>
            </a:r>
            <a:br>
              <a:rPr lang="en-GB" dirty="0"/>
            </a:br>
            <a:r>
              <a:rPr lang="en-GB" dirty="0"/>
              <a:t>import warnings</a:t>
            </a:r>
            <a:br>
              <a:rPr lang="en-GB" dirty="0"/>
            </a:br>
            <a:r>
              <a:rPr lang="en-GB" dirty="0" err="1"/>
              <a:t>warnings.filterwarnings</a:t>
            </a:r>
            <a:r>
              <a:rPr lang="en-GB" dirty="0"/>
              <a:t>("ignore")</a:t>
            </a:r>
            <a:br>
              <a:rPr lang="en-GB" dirty="0"/>
            </a:br>
            <a:r>
              <a:rPr lang="en-GB" dirty="0"/>
              <a:t>from </a:t>
            </a:r>
            <a:r>
              <a:rPr lang="en-GB" dirty="0" err="1"/>
              <a:t>keras.preprocessing.image</a:t>
            </a:r>
            <a:r>
              <a:rPr lang="en-GB" dirty="0"/>
              <a:t> import </a:t>
            </a:r>
            <a:r>
              <a:rPr lang="en-GB" dirty="0" err="1"/>
              <a:t>load_img</a:t>
            </a:r>
            <a:r>
              <a:rPr lang="en-GB" dirty="0"/>
              <a:t>, </a:t>
            </a:r>
            <a:r>
              <a:rPr lang="en-GB" dirty="0" err="1"/>
              <a:t>img_to_array</a:t>
            </a:r>
            <a:r>
              <a:rPr lang="en-GB" dirty="0"/>
              <a:t> </a:t>
            </a:r>
            <a:br>
              <a:rPr lang="en-GB" dirty="0"/>
            </a:br>
            <a:r>
              <a:rPr lang="en-GB" dirty="0"/>
              <a:t>from </a:t>
            </a:r>
            <a:r>
              <a:rPr lang="en-GB" dirty="0" err="1"/>
              <a:t>keras.models</a:t>
            </a:r>
            <a:r>
              <a:rPr lang="en-GB" dirty="0"/>
              <a:t> import  </a:t>
            </a:r>
            <a:r>
              <a:rPr lang="en-GB" dirty="0" err="1"/>
              <a:t>load_model</a:t>
            </a:r>
            <a:br>
              <a:rPr lang="en-GB" dirty="0"/>
            </a:br>
            <a:r>
              <a:rPr lang="en-GB" dirty="0"/>
              <a:t>import </a:t>
            </a:r>
            <a:r>
              <a:rPr lang="en-GB" dirty="0" err="1"/>
              <a:t>matplotlib.pyplot</a:t>
            </a:r>
            <a:r>
              <a:rPr lang="en-GB" dirty="0"/>
              <a:t> as </a:t>
            </a:r>
            <a:r>
              <a:rPr lang="en-GB" dirty="0" err="1"/>
              <a:t>plt</a:t>
            </a:r>
            <a:br>
              <a:rPr lang="en-GB" dirty="0"/>
            </a:br>
            <a:r>
              <a:rPr lang="en-GB" dirty="0"/>
              <a:t>import </a:t>
            </a:r>
            <a:r>
              <a:rPr lang="en-GB" dirty="0" err="1"/>
              <a:t>numpy</a:t>
            </a:r>
            <a:r>
              <a:rPr lang="en-GB" dirty="0"/>
              <a:t> as np</a:t>
            </a:r>
            <a:br>
              <a:rPr lang="en-GB" dirty="0"/>
            </a:br>
            <a:br>
              <a:rPr lang="en-GB" dirty="0"/>
            </a:br>
            <a:r>
              <a:rPr lang="en-GB" dirty="0"/>
              <a:t># load model</a:t>
            </a:r>
            <a:br>
              <a:rPr lang="en-GB" dirty="0"/>
            </a:br>
            <a:r>
              <a:rPr lang="en-GB" dirty="0"/>
              <a:t>model = </a:t>
            </a:r>
            <a:r>
              <a:rPr lang="en-GB" dirty="0" err="1"/>
              <a:t>load_model</a:t>
            </a:r>
            <a:r>
              <a:rPr lang="en-GB" dirty="0"/>
              <a:t>("best_model.h5")</a:t>
            </a:r>
            <a:br>
              <a:rPr lang="en-GB" dirty="0"/>
            </a:br>
            <a:br>
              <a:rPr lang="en-GB" dirty="0"/>
            </a:br>
            <a:br>
              <a:rPr lang="en-GB" dirty="0"/>
            </a:br>
            <a:r>
              <a:rPr lang="en-GB" dirty="0" err="1"/>
              <a:t>face_haar_cascade</a:t>
            </a:r>
            <a:r>
              <a:rPr lang="en-GB" dirty="0"/>
              <a:t> = cv2.CascadeClassifier(cv2.data.haarcascades + '</a:t>
            </a:r>
            <a:r>
              <a:rPr lang="en-GB" dirty="0" err="1"/>
              <a:t>haarcascade_frontalface_default.xml</a:t>
            </a:r>
            <a:r>
              <a:rPr lang="en-GB" dirty="0"/>
              <a:t>')</a:t>
            </a:r>
            <a:br>
              <a:rPr lang="en-GB" dirty="0"/>
            </a:br>
            <a:br>
              <a:rPr lang="en-GB" dirty="0"/>
            </a:br>
            <a:br>
              <a:rPr lang="en-GB" dirty="0"/>
            </a:br>
            <a:r>
              <a:rPr lang="en-GB" dirty="0"/>
              <a:t>cap = cv2.VideoCapture(0)</a:t>
            </a:r>
            <a:br>
              <a:rPr lang="en-GB" dirty="0"/>
            </a:br>
            <a:br>
              <a:rPr lang="en-GB" dirty="0"/>
            </a:br>
            <a:r>
              <a:rPr lang="en-GB" dirty="0"/>
              <a:t>while True:</a:t>
            </a:r>
            <a:br>
              <a:rPr lang="en-GB" dirty="0"/>
            </a:br>
            <a:r>
              <a:rPr lang="en-GB" dirty="0"/>
              <a:t>    ret, </a:t>
            </a:r>
            <a:r>
              <a:rPr lang="en-GB" dirty="0" err="1"/>
              <a:t>test_img</a:t>
            </a:r>
            <a:r>
              <a:rPr lang="en-GB" dirty="0"/>
              <a:t> = </a:t>
            </a:r>
            <a:r>
              <a:rPr lang="en-GB" dirty="0" err="1"/>
              <a:t>cap.read</a:t>
            </a:r>
            <a:r>
              <a:rPr lang="en-GB" dirty="0"/>
              <a:t>()  # captures frame and returns </a:t>
            </a:r>
            <a:r>
              <a:rPr lang="en-GB" dirty="0" err="1"/>
              <a:t>boolean</a:t>
            </a:r>
            <a:r>
              <a:rPr lang="en-GB" dirty="0"/>
              <a:t> value and captured image</a:t>
            </a:r>
            <a:br>
              <a:rPr lang="en-GB" dirty="0"/>
            </a:br>
            <a:r>
              <a:rPr lang="en-GB" dirty="0"/>
              <a:t>    if not ret:</a:t>
            </a:r>
            <a:br>
              <a:rPr lang="en-GB" dirty="0"/>
            </a:br>
            <a:r>
              <a:rPr lang="en-GB" dirty="0"/>
              <a:t>        continue</a:t>
            </a:r>
            <a:br>
              <a:rPr lang="en-GB" dirty="0"/>
            </a:br>
            <a:r>
              <a:rPr lang="en-GB" dirty="0"/>
              <a:t>    </a:t>
            </a:r>
            <a:r>
              <a:rPr lang="en-GB" dirty="0" err="1"/>
              <a:t>gray_img</a:t>
            </a:r>
            <a:r>
              <a:rPr lang="en-GB" dirty="0"/>
              <a:t> = cv2.cvtColor(</a:t>
            </a:r>
            <a:r>
              <a:rPr lang="en-GB" dirty="0" err="1"/>
              <a:t>test_img</a:t>
            </a:r>
            <a:r>
              <a:rPr lang="en-GB" dirty="0"/>
              <a:t>, cv2.COLOR_BGR2RGB)</a:t>
            </a:r>
            <a:br>
              <a:rPr lang="en-GB" dirty="0"/>
            </a:br>
            <a:br>
              <a:rPr lang="en-GB" dirty="0"/>
            </a:br>
            <a:r>
              <a:rPr lang="en-GB" dirty="0"/>
              <a:t>    </a:t>
            </a:r>
            <a:r>
              <a:rPr lang="en-GB" dirty="0" err="1"/>
              <a:t>faces_detected</a:t>
            </a:r>
            <a:r>
              <a:rPr lang="en-GB" dirty="0"/>
              <a:t> = </a:t>
            </a:r>
            <a:r>
              <a:rPr lang="en-GB" dirty="0" err="1"/>
              <a:t>face_haar_cascade.detectMultiScale</a:t>
            </a:r>
            <a:r>
              <a:rPr lang="en-GB" dirty="0"/>
              <a:t>(</a:t>
            </a:r>
            <a:r>
              <a:rPr lang="en-GB" dirty="0" err="1"/>
              <a:t>gray_img</a:t>
            </a:r>
            <a:r>
              <a:rPr lang="en-GB" dirty="0"/>
              <a:t>, 1.32, 5)</a:t>
            </a:r>
            <a:br>
              <a:rPr lang="en-GB" dirty="0"/>
            </a:br>
            <a:br>
              <a:rPr lang="en-GB" dirty="0"/>
            </a:br>
            <a:r>
              <a:rPr lang="en-GB" dirty="0"/>
              <a:t>    for (x, y, w, h) in </a:t>
            </a:r>
            <a:r>
              <a:rPr lang="en-GB" dirty="0" err="1"/>
              <a:t>faces_detected</a:t>
            </a:r>
            <a:r>
              <a:rPr lang="en-GB" dirty="0"/>
              <a:t>:</a:t>
            </a:r>
            <a:br>
              <a:rPr lang="en-GB" dirty="0"/>
            </a:br>
            <a:r>
              <a:rPr lang="en-GB" dirty="0"/>
              <a:t>        cv2.rectangle(</a:t>
            </a:r>
            <a:r>
              <a:rPr lang="en-GB" dirty="0" err="1"/>
              <a:t>test_img</a:t>
            </a:r>
            <a:r>
              <a:rPr lang="en-GB" dirty="0"/>
              <a:t>, (x, y), (x + w, y + h), (255, 0, 0), thickness=7)</a:t>
            </a:r>
            <a:br>
              <a:rPr lang="en-GB" dirty="0"/>
            </a:br>
            <a:r>
              <a:rPr lang="en-GB" dirty="0"/>
              <a:t>        </a:t>
            </a:r>
            <a:r>
              <a:rPr lang="en-GB" dirty="0" err="1"/>
              <a:t>roi_gray</a:t>
            </a:r>
            <a:r>
              <a:rPr lang="en-GB" dirty="0"/>
              <a:t> = </a:t>
            </a:r>
            <a:r>
              <a:rPr lang="en-GB" dirty="0" err="1"/>
              <a:t>gray_img</a:t>
            </a:r>
            <a:r>
              <a:rPr lang="en-GB" dirty="0"/>
              <a:t>[</a:t>
            </a:r>
            <a:r>
              <a:rPr lang="en-GB" dirty="0" err="1"/>
              <a:t>y:y</a:t>
            </a:r>
            <a:r>
              <a:rPr lang="en-GB" dirty="0"/>
              <a:t> + w, </a:t>
            </a:r>
            <a:r>
              <a:rPr lang="en-GB" dirty="0" err="1"/>
              <a:t>x:x</a:t>
            </a:r>
            <a:r>
              <a:rPr lang="en-GB" dirty="0"/>
              <a:t> + h]  # cropping region of interest i.e. face area from  image</a:t>
            </a:r>
            <a:br>
              <a:rPr lang="en-GB" dirty="0"/>
            </a:br>
            <a:r>
              <a:rPr lang="en-GB" dirty="0"/>
              <a:t>        </a:t>
            </a:r>
            <a:r>
              <a:rPr lang="en-GB" dirty="0" err="1"/>
              <a:t>roi_gray</a:t>
            </a:r>
            <a:r>
              <a:rPr lang="en-GB" dirty="0"/>
              <a:t> = cv2.resize(</a:t>
            </a:r>
            <a:r>
              <a:rPr lang="en-GB" dirty="0" err="1"/>
              <a:t>roi_gray</a:t>
            </a:r>
            <a:r>
              <a:rPr lang="en-GB" dirty="0"/>
              <a:t>, (224, 224))</a:t>
            </a:r>
            <a:br>
              <a:rPr lang="en-GB" dirty="0"/>
            </a:br>
            <a:r>
              <a:rPr lang="en-GB" dirty="0"/>
              <a:t>        </a:t>
            </a:r>
            <a:r>
              <a:rPr lang="en-GB" dirty="0" err="1"/>
              <a:t>img_pixels</a:t>
            </a:r>
            <a:r>
              <a:rPr lang="en-GB" dirty="0"/>
              <a:t> = </a:t>
            </a:r>
            <a:r>
              <a:rPr lang="en-GB" dirty="0" err="1"/>
              <a:t>image.img_to_array</a:t>
            </a:r>
            <a:r>
              <a:rPr lang="en-GB" dirty="0"/>
              <a:t>(</a:t>
            </a:r>
            <a:r>
              <a:rPr lang="en-GB" dirty="0" err="1"/>
              <a:t>roi_gray</a:t>
            </a:r>
            <a:r>
              <a:rPr lang="en-GB" dirty="0"/>
              <a:t>)</a:t>
            </a:r>
            <a:br>
              <a:rPr lang="en-GB" dirty="0"/>
            </a:br>
            <a:r>
              <a:rPr lang="en-GB" dirty="0"/>
              <a:t>        </a:t>
            </a:r>
            <a:r>
              <a:rPr lang="en-GB" dirty="0" err="1"/>
              <a:t>img_pixels</a:t>
            </a:r>
            <a:r>
              <a:rPr lang="en-GB" dirty="0"/>
              <a:t> = </a:t>
            </a:r>
            <a:r>
              <a:rPr lang="en-GB" dirty="0" err="1"/>
              <a:t>np.expand_dims</a:t>
            </a:r>
            <a:r>
              <a:rPr lang="en-GB" dirty="0"/>
              <a:t>(</a:t>
            </a:r>
            <a:r>
              <a:rPr lang="en-GB" dirty="0" err="1"/>
              <a:t>img_pixels</a:t>
            </a:r>
            <a:r>
              <a:rPr lang="en-GB" dirty="0"/>
              <a:t>, axis=0)</a:t>
            </a:r>
            <a:br>
              <a:rPr lang="en-GB" dirty="0"/>
            </a:br>
            <a:r>
              <a:rPr lang="en-GB" dirty="0"/>
              <a:t>        </a:t>
            </a:r>
            <a:r>
              <a:rPr lang="en-GB" dirty="0" err="1"/>
              <a:t>img_pixels</a:t>
            </a:r>
            <a:r>
              <a:rPr lang="en-GB" dirty="0"/>
              <a:t> /= 255</a:t>
            </a:r>
            <a:br>
              <a:rPr lang="en-GB" dirty="0"/>
            </a:br>
            <a:br>
              <a:rPr lang="en-GB" dirty="0"/>
            </a:br>
            <a:r>
              <a:rPr lang="en-GB" dirty="0"/>
              <a:t>        predictions = </a:t>
            </a:r>
            <a:r>
              <a:rPr lang="en-GB" dirty="0" err="1"/>
              <a:t>model.predict</a:t>
            </a:r>
            <a:r>
              <a:rPr lang="en-GB" dirty="0"/>
              <a:t>(</a:t>
            </a:r>
            <a:r>
              <a:rPr lang="en-GB" dirty="0" err="1"/>
              <a:t>img_pixels</a:t>
            </a:r>
            <a:r>
              <a:rPr lang="en-GB" dirty="0"/>
              <a:t>)</a:t>
            </a:r>
            <a:br>
              <a:rPr lang="en-GB" dirty="0"/>
            </a:br>
            <a:br>
              <a:rPr lang="en-GB" dirty="0"/>
            </a:br>
            <a:r>
              <a:rPr lang="en-GB" dirty="0"/>
              <a:t>        </a:t>
            </a:r>
            <a:r>
              <a:rPr lang="en-GB" dirty="0" err="1"/>
              <a:t>max_index</a:t>
            </a:r>
            <a:r>
              <a:rPr lang="en-GB" dirty="0"/>
              <a:t> = </a:t>
            </a:r>
            <a:r>
              <a:rPr lang="en-GB" dirty="0" err="1"/>
              <a:t>np.argmax</a:t>
            </a:r>
            <a:r>
              <a:rPr lang="en-GB" dirty="0"/>
              <a:t>(predictions[0])</a:t>
            </a:r>
            <a:br>
              <a:rPr lang="en-GB" dirty="0"/>
            </a:br>
            <a:br>
              <a:rPr lang="en-GB" dirty="0"/>
            </a:br>
            <a:r>
              <a:rPr lang="en-GB" dirty="0"/>
              <a:t>        emotions = ('angry', 'disgust', 'fear', 'happy', 'sad', 'surprise', 'neutral')</a:t>
            </a:r>
            <a:br>
              <a:rPr lang="en-GB" dirty="0"/>
            </a:br>
            <a:r>
              <a:rPr lang="en-GB" dirty="0"/>
              <a:t>        </a:t>
            </a:r>
            <a:r>
              <a:rPr lang="en-GB" dirty="0" err="1"/>
              <a:t>predicted_emotion</a:t>
            </a:r>
            <a:r>
              <a:rPr lang="en-GB" dirty="0"/>
              <a:t> = emotions[</a:t>
            </a:r>
            <a:r>
              <a:rPr lang="en-GB" dirty="0" err="1"/>
              <a:t>max_index</a:t>
            </a:r>
            <a:r>
              <a:rPr lang="en-GB" dirty="0"/>
              <a:t>]</a:t>
            </a:r>
            <a:br>
              <a:rPr lang="en-GB" dirty="0"/>
            </a:br>
            <a:br>
              <a:rPr lang="en-GB" dirty="0"/>
            </a:br>
            <a:r>
              <a:rPr lang="en-GB" dirty="0"/>
              <a:t>        cv2.putText(</a:t>
            </a:r>
            <a:r>
              <a:rPr lang="en-GB" dirty="0" err="1"/>
              <a:t>test_img</a:t>
            </a:r>
            <a:r>
              <a:rPr lang="en-GB" dirty="0"/>
              <a:t>, </a:t>
            </a:r>
            <a:r>
              <a:rPr lang="en-GB" dirty="0" err="1"/>
              <a:t>predicted_emotion</a:t>
            </a:r>
            <a:r>
              <a:rPr lang="en-GB" dirty="0"/>
              <a:t>, (int(x), int(y)), cv2.FONT_HERSHEY_SIMPLEX, 1, (0, 0, 255), 2)</a:t>
            </a:r>
            <a:br>
              <a:rPr lang="en-GB" dirty="0"/>
            </a:br>
            <a:br>
              <a:rPr lang="en-GB" dirty="0"/>
            </a:br>
            <a:r>
              <a:rPr lang="en-GB" dirty="0"/>
              <a:t>    </a:t>
            </a:r>
            <a:r>
              <a:rPr lang="en-GB" dirty="0" err="1"/>
              <a:t>resized_img</a:t>
            </a:r>
            <a:r>
              <a:rPr lang="en-GB" dirty="0"/>
              <a:t> = cv2.resize(</a:t>
            </a:r>
            <a:r>
              <a:rPr lang="en-GB" dirty="0" err="1"/>
              <a:t>test_img</a:t>
            </a:r>
            <a:r>
              <a:rPr lang="en-GB" dirty="0"/>
              <a:t>, (1000, 700))</a:t>
            </a:r>
            <a:br>
              <a:rPr lang="en-GB" dirty="0"/>
            </a:br>
            <a:r>
              <a:rPr lang="en-GB" dirty="0"/>
              <a:t>    cv2.imshow('Facial emotion analysis ', </a:t>
            </a:r>
            <a:r>
              <a:rPr lang="en-GB" dirty="0" err="1"/>
              <a:t>resized_img</a:t>
            </a:r>
            <a:r>
              <a:rPr lang="en-GB" dirty="0"/>
              <a:t>)</a:t>
            </a:r>
            <a:br>
              <a:rPr lang="en-GB" dirty="0"/>
            </a:br>
            <a:br>
              <a:rPr lang="en-GB" dirty="0"/>
            </a:br>
            <a:r>
              <a:rPr lang="en-GB" dirty="0"/>
              <a:t>    if cv2.waitKey(10) == </a:t>
            </a:r>
            <a:r>
              <a:rPr lang="en-GB" dirty="0" err="1"/>
              <a:t>ord</a:t>
            </a:r>
            <a:r>
              <a:rPr lang="en-GB" dirty="0"/>
              <a:t>('q'):</a:t>
            </a:r>
            <a:br>
              <a:rPr lang="en-GB" dirty="0"/>
            </a:br>
            <a:r>
              <a:rPr lang="en-GB" dirty="0"/>
              <a:t>        break</a:t>
            </a:r>
            <a:br>
              <a:rPr lang="en-GB" dirty="0"/>
            </a:br>
            <a:br>
              <a:rPr lang="en-GB" dirty="0"/>
            </a:br>
            <a:r>
              <a:rPr lang="en-GB" dirty="0" err="1"/>
              <a:t>cap.release</a:t>
            </a:r>
            <a:r>
              <a:rPr lang="en-GB" dirty="0"/>
              <a:t>()</a:t>
            </a:r>
            <a:br>
              <a:rPr lang="en-GB" dirty="0"/>
            </a:br>
            <a:r>
              <a:rPr lang="en-GB" dirty="0"/>
              <a:t>cv2.destroyAllWindows</a:t>
            </a:r>
            <a:endParaRPr lang="en-BD" dirty="0"/>
          </a:p>
        </p:txBody>
      </p:sp>
    </p:spTree>
    <p:extLst>
      <p:ext uri="{BB962C8B-B14F-4D97-AF65-F5344CB8AC3E}">
        <p14:creationId xmlns:p14="http://schemas.microsoft.com/office/powerpoint/2010/main" val="2101989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96FE-92F2-ED48-84CD-C2C177F02AB1}"/>
              </a:ext>
            </a:extLst>
          </p:cNvPr>
          <p:cNvSpPr>
            <a:spLocks noGrp="1"/>
          </p:cNvSpPr>
          <p:nvPr>
            <p:ph type="title"/>
          </p:nvPr>
        </p:nvSpPr>
        <p:spPr>
          <a:xfrm>
            <a:off x="627995" y="242456"/>
            <a:ext cx="7878485" cy="609599"/>
          </a:xfrm>
        </p:spPr>
        <p:txBody>
          <a:bodyPr>
            <a:normAutofit/>
          </a:bodyPr>
          <a:lstStyle/>
          <a:p>
            <a:r>
              <a:rPr lang="en-BD" sz="2800" b="1" dirty="0">
                <a:latin typeface="Times New Roman" panose="02020603050405020304" pitchFamily="18" charset="0"/>
                <a:cs typeface="Times New Roman" panose="02020603050405020304" pitchFamily="18" charset="0"/>
              </a:rPr>
              <a:t>Setup dataset and start train: </a:t>
            </a:r>
          </a:p>
        </p:txBody>
      </p:sp>
      <p:sp>
        <p:nvSpPr>
          <p:cNvPr id="4" name="Date Placeholder 3">
            <a:extLst>
              <a:ext uri="{FF2B5EF4-FFF2-40B4-BE49-F238E27FC236}">
                <a16:creationId xmlns:a16="http://schemas.microsoft.com/office/drawing/2014/main" id="{D7B3A197-3800-454D-A3F4-08606E676041}"/>
              </a:ext>
            </a:extLst>
          </p:cNvPr>
          <p:cNvSpPr>
            <a:spLocks noGrp="1"/>
          </p:cNvSpPr>
          <p:nvPr>
            <p:ph type="dt" sz="half" idx="10"/>
          </p:nvPr>
        </p:nvSpPr>
        <p:spPr/>
        <p:txBody>
          <a:bodyPr/>
          <a:lstStyle/>
          <a:p>
            <a:fld id="{7E256A82-5EDD-8A49-B5FB-C9A3859F3F4A}" type="datetime1">
              <a:rPr lang="en-US" smtClean="0"/>
              <a:t>5/14/22</a:t>
            </a:fld>
            <a:endParaRPr lang="en-BD"/>
          </a:p>
        </p:txBody>
      </p:sp>
      <p:sp>
        <p:nvSpPr>
          <p:cNvPr id="5" name="Slide Number Placeholder 4">
            <a:extLst>
              <a:ext uri="{FF2B5EF4-FFF2-40B4-BE49-F238E27FC236}">
                <a16:creationId xmlns:a16="http://schemas.microsoft.com/office/drawing/2014/main" id="{E8823AB3-3A24-314F-ABE7-4795BB4CDD5E}"/>
              </a:ext>
            </a:extLst>
          </p:cNvPr>
          <p:cNvSpPr>
            <a:spLocks noGrp="1"/>
          </p:cNvSpPr>
          <p:nvPr>
            <p:ph type="sldNum" sz="quarter" idx="12"/>
          </p:nvPr>
        </p:nvSpPr>
        <p:spPr/>
        <p:txBody>
          <a:bodyPr/>
          <a:lstStyle/>
          <a:p>
            <a:fld id="{A94A0428-1AF0-B14B-ACBE-B1504283BB19}" type="slidenum">
              <a:rPr lang="en-BD" smtClean="0"/>
              <a:t>7</a:t>
            </a:fld>
            <a:endParaRPr lang="en-BD"/>
          </a:p>
        </p:txBody>
      </p:sp>
      <p:pic>
        <p:nvPicPr>
          <p:cNvPr id="9" name="Content Placeholder 8">
            <a:extLst>
              <a:ext uri="{FF2B5EF4-FFF2-40B4-BE49-F238E27FC236}">
                <a16:creationId xmlns:a16="http://schemas.microsoft.com/office/drawing/2014/main" id="{69D1469B-3343-7A41-8F9F-F85F7211243D}"/>
              </a:ext>
            </a:extLst>
          </p:cNvPr>
          <p:cNvPicPr>
            <a:picLocks noGrp="1" noChangeAspect="1"/>
          </p:cNvPicPr>
          <p:nvPr>
            <p:ph idx="1"/>
          </p:nvPr>
        </p:nvPicPr>
        <p:blipFill rotWithShape="1">
          <a:blip r:embed="rId2"/>
          <a:srcRect l="-8" t="25552" r="77377" b="46166"/>
          <a:stretch/>
        </p:blipFill>
        <p:spPr>
          <a:xfrm>
            <a:off x="627995" y="1350817"/>
            <a:ext cx="8088650" cy="6317673"/>
          </a:xfrm>
        </p:spPr>
      </p:pic>
      <p:pic>
        <p:nvPicPr>
          <p:cNvPr id="11" name="Picture 10">
            <a:extLst>
              <a:ext uri="{FF2B5EF4-FFF2-40B4-BE49-F238E27FC236}">
                <a16:creationId xmlns:a16="http://schemas.microsoft.com/office/drawing/2014/main" id="{775749D7-7589-AD4B-98FC-BD4055505BAC}"/>
              </a:ext>
            </a:extLst>
          </p:cNvPr>
          <p:cNvPicPr>
            <a:picLocks noChangeAspect="1"/>
          </p:cNvPicPr>
          <p:nvPr/>
        </p:nvPicPr>
        <p:blipFill rotWithShape="1">
          <a:blip r:embed="rId3"/>
          <a:srcRect t="36158" r="74974" b="50000"/>
          <a:stretch/>
        </p:blipFill>
        <p:spPr>
          <a:xfrm>
            <a:off x="627995" y="7772108"/>
            <a:ext cx="8056116" cy="2785055"/>
          </a:xfrm>
          <a:prstGeom prst="rect">
            <a:avLst/>
          </a:prstGeom>
        </p:spPr>
      </p:pic>
    </p:spTree>
    <p:extLst>
      <p:ext uri="{BB962C8B-B14F-4D97-AF65-F5344CB8AC3E}">
        <p14:creationId xmlns:p14="http://schemas.microsoft.com/office/powerpoint/2010/main" val="390432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F1FC4-0510-7B4D-9119-325108A5EF96}"/>
              </a:ext>
            </a:extLst>
          </p:cNvPr>
          <p:cNvSpPr>
            <a:spLocks noGrp="1"/>
          </p:cNvSpPr>
          <p:nvPr>
            <p:ph type="title"/>
          </p:nvPr>
        </p:nvSpPr>
        <p:spPr>
          <a:xfrm>
            <a:off x="627995" y="2"/>
            <a:ext cx="7878485" cy="1349827"/>
          </a:xfrm>
        </p:spPr>
        <p:txBody>
          <a:bodyPr>
            <a:normAutofit/>
          </a:bodyPr>
          <a:lstStyle/>
          <a:p>
            <a:r>
              <a:rPr lang="en-BD" sz="2800" b="1" dirty="0">
                <a:latin typeface="Times New Roman" panose="02020603050405020304" pitchFamily="18" charset="0"/>
                <a:cs typeface="Times New Roman" panose="02020603050405020304" pitchFamily="18" charset="0"/>
              </a:rPr>
              <a:t>Emotion Check</a:t>
            </a:r>
          </a:p>
        </p:txBody>
      </p:sp>
      <p:sp>
        <p:nvSpPr>
          <p:cNvPr id="4" name="Date Placeholder 3">
            <a:extLst>
              <a:ext uri="{FF2B5EF4-FFF2-40B4-BE49-F238E27FC236}">
                <a16:creationId xmlns:a16="http://schemas.microsoft.com/office/drawing/2014/main" id="{1A1268FB-3D51-3544-A55D-68B125825403}"/>
              </a:ext>
            </a:extLst>
          </p:cNvPr>
          <p:cNvSpPr>
            <a:spLocks noGrp="1"/>
          </p:cNvSpPr>
          <p:nvPr>
            <p:ph type="dt" sz="half" idx="10"/>
          </p:nvPr>
        </p:nvSpPr>
        <p:spPr/>
        <p:txBody>
          <a:bodyPr/>
          <a:lstStyle/>
          <a:p>
            <a:fld id="{E9B7EC1A-4CAE-BC4D-A4A1-62F649D03191}" type="datetime1">
              <a:rPr lang="en-US" smtClean="0"/>
              <a:t>5/14/22</a:t>
            </a:fld>
            <a:endParaRPr lang="en-BD"/>
          </a:p>
        </p:txBody>
      </p:sp>
      <p:sp>
        <p:nvSpPr>
          <p:cNvPr id="5" name="Slide Number Placeholder 4">
            <a:extLst>
              <a:ext uri="{FF2B5EF4-FFF2-40B4-BE49-F238E27FC236}">
                <a16:creationId xmlns:a16="http://schemas.microsoft.com/office/drawing/2014/main" id="{69BF9E73-2BA2-8F40-BEB3-CDAA0688825D}"/>
              </a:ext>
            </a:extLst>
          </p:cNvPr>
          <p:cNvSpPr>
            <a:spLocks noGrp="1"/>
          </p:cNvSpPr>
          <p:nvPr>
            <p:ph type="sldNum" sz="quarter" idx="12"/>
          </p:nvPr>
        </p:nvSpPr>
        <p:spPr/>
        <p:txBody>
          <a:bodyPr/>
          <a:lstStyle/>
          <a:p>
            <a:fld id="{A94A0428-1AF0-B14B-ACBE-B1504283BB19}" type="slidenum">
              <a:rPr lang="en-BD" smtClean="0"/>
              <a:t>8</a:t>
            </a:fld>
            <a:endParaRPr lang="en-BD"/>
          </a:p>
        </p:txBody>
      </p:sp>
      <p:pic>
        <p:nvPicPr>
          <p:cNvPr id="9" name="Content Placeholder 8">
            <a:extLst>
              <a:ext uri="{FF2B5EF4-FFF2-40B4-BE49-F238E27FC236}">
                <a16:creationId xmlns:a16="http://schemas.microsoft.com/office/drawing/2014/main" id="{70A140F7-7326-9749-A717-9DC1DC7B49CE}"/>
              </a:ext>
            </a:extLst>
          </p:cNvPr>
          <p:cNvPicPr>
            <a:picLocks noGrp="1" noChangeAspect="1"/>
          </p:cNvPicPr>
          <p:nvPr>
            <p:ph idx="1"/>
          </p:nvPr>
        </p:nvPicPr>
        <p:blipFill rotWithShape="1">
          <a:blip r:embed="rId2"/>
          <a:srcRect t="4869" b="4798"/>
          <a:stretch/>
        </p:blipFill>
        <p:spPr>
          <a:xfrm>
            <a:off x="629305" y="976745"/>
            <a:ext cx="7877175" cy="4447309"/>
          </a:xfrm>
        </p:spPr>
      </p:pic>
      <p:pic>
        <p:nvPicPr>
          <p:cNvPr id="11" name="Picture 10">
            <a:extLst>
              <a:ext uri="{FF2B5EF4-FFF2-40B4-BE49-F238E27FC236}">
                <a16:creationId xmlns:a16="http://schemas.microsoft.com/office/drawing/2014/main" id="{69B4D8D8-4331-8A46-BB2B-067895C1BE7D}"/>
              </a:ext>
            </a:extLst>
          </p:cNvPr>
          <p:cNvPicPr>
            <a:picLocks noChangeAspect="1"/>
          </p:cNvPicPr>
          <p:nvPr/>
        </p:nvPicPr>
        <p:blipFill rotWithShape="1">
          <a:blip r:embed="rId3"/>
          <a:srcRect l="-632" t="4196" b="5164"/>
          <a:stretch/>
        </p:blipFill>
        <p:spPr>
          <a:xfrm>
            <a:off x="627995" y="5569528"/>
            <a:ext cx="7900194" cy="4447310"/>
          </a:xfrm>
          <a:prstGeom prst="rect">
            <a:avLst/>
          </a:prstGeom>
        </p:spPr>
      </p:pic>
    </p:spTree>
    <p:extLst>
      <p:ext uri="{BB962C8B-B14F-4D97-AF65-F5344CB8AC3E}">
        <p14:creationId xmlns:p14="http://schemas.microsoft.com/office/powerpoint/2010/main" val="135908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1201-D923-744C-BC0F-447001BC29D1}"/>
              </a:ext>
            </a:extLst>
          </p:cNvPr>
          <p:cNvSpPr>
            <a:spLocks noGrp="1"/>
          </p:cNvSpPr>
          <p:nvPr>
            <p:ph type="title"/>
          </p:nvPr>
        </p:nvSpPr>
        <p:spPr>
          <a:xfrm>
            <a:off x="627995" y="648437"/>
            <a:ext cx="7878485" cy="1071506"/>
          </a:xfrm>
        </p:spPr>
        <p:txBody>
          <a:bodyPr>
            <a:normAutofit/>
          </a:bodyPr>
          <a:lstStyle/>
          <a:p>
            <a:r>
              <a:rPr lang="en-BD" sz="2800" b="1" dirty="0">
                <a:latin typeface="Times New Roman" panose="02020603050405020304" pitchFamily="18" charset="0"/>
                <a:cs typeface="Times New Roman" panose="02020603050405020304" pitchFamily="18" charset="0"/>
              </a:rPr>
              <a:t>System ok</a:t>
            </a:r>
          </a:p>
        </p:txBody>
      </p:sp>
      <p:sp>
        <p:nvSpPr>
          <p:cNvPr id="4" name="Date Placeholder 3">
            <a:extLst>
              <a:ext uri="{FF2B5EF4-FFF2-40B4-BE49-F238E27FC236}">
                <a16:creationId xmlns:a16="http://schemas.microsoft.com/office/drawing/2014/main" id="{CD402A73-B6F4-0E45-AF97-4FAAC7BB7566}"/>
              </a:ext>
            </a:extLst>
          </p:cNvPr>
          <p:cNvSpPr>
            <a:spLocks noGrp="1"/>
          </p:cNvSpPr>
          <p:nvPr>
            <p:ph type="dt" sz="half" idx="10"/>
          </p:nvPr>
        </p:nvSpPr>
        <p:spPr/>
        <p:txBody>
          <a:bodyPr/>
          <a:lstStyle/>
          <a:p>
            <a:fld id="{49926EF4-AB2C-2945-86B3-005A3B4B1CA7}" type="datetime1">
              <a:rPr lang="en-US" smtClean="0"/>
              <a:t>5/14/22</a:t>
            </a:fld>
            <a:endParaRPr lang="en-BD"/>
          </a:p>
        </p:txBody>
      </p:sp>
      <p:sp>
        <p:nvSpPr>
          <p:cNvPr id="5" name="Slide Number Placeholder 4">
            <a:extLst>
              <a:ext uri="{FF2B5EF4-FFF2-40B4-BE49-F238E27FC236}">
                <a16:creationId xmlns:a16="http://schemas.microsoft.com/office/drawing/2014/main" id="{BCFDCCA2-4A99-4E40-9AB0-509AF6179CB0}"/>
              </a:ext>
            </a:extLst>
          </p:cNvPr>
          <p:cNvSpPr>
            <a:spLocks noGrp="1"/>
          </p:cNvSpPr>
          <p:nvPr>
            <p:ph type="sldNum" sz="quarter" idx="12"/>
          </p:nvPr>
        </p:nvSpPr>
        <p:spPr/>
        <p:txBody>
          <a:bodyPr/>
          <a:lstStyle/>
          <a:p>
            <a:fld id="{A94A0428-1AF0-B14B-ACBE-B1504283BB19}" type="slidenum">
              <a:rPr lang="en-BD" smtClean="0"/>
              <a:t>9</a:t>
            </a:fld>
            <a:endParaRPr lang="en-BD"/>
          </a:p>
        </p:txBody>
      </p:sp>
      <p:pic>
        <p:nvPicPr>
          <p:cNvPr id="9" name="Content Placeholder 8">
            <a:extLst>
              <a:ext uri="{FF2B5EF4-FFF2-40B4-BE49-F238E27FC236}">
                <a16:creationId xmlns:a16="http://schemas.microsoft.com/office/drawing/2014/main" id="{3079D796-A4CF-2041-9387-93D6B519B695}"/>
              </a:ext>
            </a:extLst>
          </p:cNvPr>
          <p:cNvPicPr>
            <a:picLocks noGrp="1" noChangeAspect="1"/>
          </p:cNvPicPr>
          <p:nvPr>
            <p:ph idx="1"/>
          </p:nvPr>
        </p:nvPicPr>
        <p:blipFill rotWithShape="1">
          <a:blip r:embed="rId2"/>
          <a:srcRect t="4447" b="4798"/>
          <a:stretch/>
        </p:blipFill>
        <p:spPr>
          <a:xfrm>
            <a:off x="629305" y="1475508"/>
            <a:ext cx="7877175" cy="4468091"/>
          </a:xfrm>
        </p:spPr>
      </p:pic>
      <p:pic>
        <p:nvPicPr>
          <p:cNvPr id="13" name="Picture 12">
            <a:extLst>
              <a:ext uri="{FF2B5EF4-FFF2-40B4-BE49-F238E27FC236}">
                <a16:creationId xmlns:a16="http://schemas.microsoft.com/office/drawing/2014/main" id="{81E123FD-BD17-4F46-9E0E-311F1ADBE180}"/>
              </a:ext>
            </a:extLst>
          </p:cNvPr>
          <p:cNvPicPr>
            <a:picLocks noChangeAspect="1"/>
          </p:cNvPicPr>
          <p:nvPr/>
        </p:nvPicPr>
        <p:blipFill rotWithShape="1">
          <a:blip r:embed="rId3"/>
          <a:srcRect l="1823" t="5450" r="-2155" b="4692"/>
          <a:stretch/>
        </p:blipFill>
        <p:spPr>
          <a:xfrm>
            <a:off x="627995" y="6089651"/>
            <a:ext cx="7982181" cy="4468092"/>
          </a:xfrm>
          <a:prstGeom prst="rect">
            <a:avLst/>
          </a:prstGeom>
        </p:spPr>
      </p:pic>
    </p:spTree>
    <p:extLst>
      <p:ext uri="{BB962C8B-B14F-4D97-AF65-F5344CB8AC3E}">
        <p14:creationId xmlns:p14="http://schemas.microsoft.com/office/powerpoint/2010/main" val="4019175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TotalTime>
  <Words>1215</Words>
  <Application>Microsoft Macintosh PowerPoint</Application>
  <PresentationFormat>Ledger Paper (11x17 in)</PresentationFormat>
  <Paragraphs>86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Chapter 1  Introduction</vt:lpstr>
      <vt:lpstr>Chapter 2</vt:lpstr>
      <vt:lpstr>PowerPoint Presentation</vt:lpstr>
      <vt:lpstr>Write code :</vt:lpstr>
      <vt:lpstr>Setup dataset and start train: </vt:lpstr>
      <vt:lpstr>Emotion Check</vt:lpstr>
      <vt:lpstr>System ok</vt:lpstr>
      <vt:lpstr>Chapter 3  Performance Evaluation</vt:lpstr>
      <vt:lpstr>3.2 Results and Discussions:</vt:lpstr>
      <vt:lpstr>PowerPoint Presentation</vt:lpstr>
      <vt:lpstr>Chapter 4  Conclusion</vt:lpstr>
      <vt:lpstr>4.2 Scope of Future Work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Shuvobroto Biswas</dc:creator>
  <cp:lastModifiedBy>Shuvobroto Biswas</cp:lastModifiedBy>
  <cp:revision>2</cp:revision>
  <dcterms:created xsi:type="dcterms:W3CDTF">2022-05-11T18:23:30Z</dcterms:created>
  <dcterms:modified xsi:type="dcterms:W3CDTF">2022-05-13T20:39:33Z</dcterms:modified>
</cp:coreProperties>
</file>